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3300"/>
    <a:srgbClr val="FF9933"/>
    <a:srgbClr val="FF6600"/>
    <a:srgbClr val="FF0000"/>
    <a:srgbClr val="FF9900"/>
    <a:srgbClr val="FFFFCC"/>
    <a:srgbClr val="FFCC99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4" autoAdjust="0"/>
    <p:restoredTop sz="94660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skoe-pole-shablon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115616" y="0"/>
            <a:ext cx="7272808" cy="1196752"/>
          </a:xfrm>
          <a:prstGeom prst="rect">
            <a:avLst/>
          </a:prstGeom>
          <a:solidFill>
            <a:srgbClr val="FF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88640"/>
            <a:ext cx="6365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3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Хлеб – всему голова</a:t>
            </a:r>
            <a:endParaRPr lang="ru-RU" sz="4400" spc="3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66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1412777"/>
            <a:ext cx="31683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Хлеб - хозяин  дома,</a:t>
            </a:r>
          </a:p>
          <a:p>
            <a:pPr algn="ctr"/>
            <a:r>
              <a:rPr lang="ru-RU" sz="2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Всему он</a:t>
            </a:r>
          </a:p>
          <a:p>
            <a:pPr algn="ctr"/>
            <a:r>
              <a:rPr lang="ru-RU" sz="2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 голова!</a:t>
            </a:r>
          </a:p>
          <a:p>
            <a:pPr algn="ctr"/>
            <a:r>
              <a:rPr lang="ru-RU" sz="2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Он дороже </a:t>
            </a:r>
          </a:p>
          <a:p>
            <a:pPr algn="ctr"/>
            <a:r>
              <a:rPr lang="ru-RU" sz="2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золота,</a:t>
            </a:r>
          </a:p>
          <a:p>
            <a:pPr algn="ctr"/>
            <a:r>
              <a:rPr lang="ru-RU" sz="2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Серебра ценней,</a:t>
            </a:r>
          </a:p>
          <a:p>
            <a:pPr algn="ctr"/>
            <a:r>
              <a:rPr lang="ru-RU" sz="2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Крепкого булата</a:t>
            </a:r>
          </a:p>
          <a:p>
            <a:pPr algn="ctr"/>
            <a:r>
              <a:rPr lang="ru-RU" sz="2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Хлебушек </a:t>
            </a:r>
          </a:p>
          <a:p>
            <a:pPr algn="ctr"/>
            <a:r>
              <a:rPr lang="ru-RU" sz="2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сильней.</a:t>
            </a:r>
            <a:endParaRPr lang="ru-RU" sz="28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143512"/>
            <a:ext cx="4000528" cy="1357322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Подготовила</a:t>
            </a:r>
          </a:p>
          <a:p>
            <a:pPr algn="ctr"/>
            <a:r>
              <a:rPr lang="ru-RU" sz="2000" b="1" dirty="0" err="1" smtClean="0">
                <a:solidFill>
                  <a:srgbClr val="C00000"/>
                </a:solidFill>
              </a:rPr>
              <a:t>Канакова</a:t>
            </a:r>
            <a:r>
              <a:rPr lang="ru-RU" sz="2000" b="1" dirty="0" smtClean="0">
                <a:solidFill>
                  <a:srgbClr val="C00000"/>
                </a:solidFill>
              </a:rPr>
              <a:t> Елена Валерьевна,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Воспитатель МБДОУ «Детский сад № 154»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d9863adb76bbc46cbc30853dc6589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1000108"/>
            <a:ext cx="7334269" cy="5500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332656"/>
            <a:ext cx="6588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300" dirty="0" smtClean="0">
                <a:ln>
                  <a:solidFill>
                    <a:srgbClr val="C00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Шишкин «Рожь»</a:t>
            </a:r>
            <a:endParaRPr lang="ru-RU" sz="3200" spc="300" dirty="0">
              <a:ln>
                <a:solidFill>
                  <a:srgbClr val="C00000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usskoe-pole-shablon-4-230x2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85b62d4a27ea43297eb1ab349b6e06c6_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285728"/>
            <a:ext cx="4427984" cy="29519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4357189_larg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865440"/>
            <a:ext cx="4355976" cy="29925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main_big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35488" y="3571876"/>
            <a:ext cx="4608512" cy="30288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-396552" y="278092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spc="600" dirty="0" smtClean="0">
                <a:ln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город</a:t>
            </a:r>
            <a:endParaRPr lang="ru-RU" sz="5400" spc="600" dirty="0">
              <a:ln>
                <a:solidFill>
                  <a:srgbClr val="C00000"/>
                </a:solidFill>
              </a:ln>
              <a:solidFill>
                <a:srgbClr val="FF33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usskoe-pole-shablon-4-230x2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age_184727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00496" y="142852"/>
            <a:ext cx="4572000" cy="31801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63503534110986466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60033" y="3712468"/>
            <a:ext cx="4283968" cy="31455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_News_Photo_image_large_14221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717032"/>
            <a:ext cx="4644008" cy="31409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-180527" y="2924944"/>
            <a:ext cx="4104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spc="3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деревня</a:t>
            </a:r>
            <a:endParaRPr lang="ru-RU" sz="5400" spc="30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285860"/>
            <a:ext cx="6286513" cy="4714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27584" y="260648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3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Хлебобулочные изделия</a:t>
            </a:r>
            <a:endParaRPr lang="ru-RU" sz="4400" spc="30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usskoe-pole-shablon-4-230x2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356992"/>
            <a:ext cx="6012160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Рисунок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0"/>
            <a:ext cx="6012160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-540568" y="1484784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pc="3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КОЛОС РЖИ</a:t>
            </a:r>
            <a:endParaRPr lang="ru-RU" sz="2800" spc="3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68560" y="4509120"/>
            <a:ext cx="4155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pc="3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КОЛОС</a:t>
            </a:r>
          </a:p>
          <a:p>
            <a:pPr algn="ctr"/>
            <a:r>
              <a:rPr lang="ru-RU" sz="2800" spc="3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 ПШЕНИЦЫ</a:t>
            </a:r>
            <a:endParaRPr lang="ru-RU" sz="2800" spc="3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sskoe-pole-shablon-4-230x2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419872" y="836712"/>
            <a:ext cx="5724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spc="3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ПОСЛОВИЦЫ О ХЛЕБЕ</a:t>
            </a:r>
            <a:endParaRPr lang="ru-RU" sz="3000" spc="30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1556792"/>
            <a:ext cx="57961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n>
                  <a:solidFill>
                    <a:srgbClr val="FF3300"/>
                  </a:solidFill>
                </a:ln>
                <a:solidFill>
                  <a:srgbClr val="FF9900"/>
                </a:solidFill>
              </a:rPr>
              <a:t>*Хлеб – всему голова!</a:t>
            </a:r>
          </a:p>
          <a:p>
            <a:pPr algn="ctr"/>
            <a:r>
              <a:rPr lang="ru-RU" sz="3000" dirty="0" smtClean="0">
                <a:ln>
                  <a:solidFill>
                    <a:srgbClr val="FF3300"/>
                  </a:solidFill>
                </a:ln>
                <a:solidFill>
                  <a:srgbClr val="FF9900"/>
                </a:solidFill>
              </a:rPr>
              <a:t>*Будет хлеб – будет песня</a:t>
            </a:r>
          </a:p>
          <a:p>
            <a:pPr algn="ctr"/>
            <a:r>
              <a:rPr lang="ru-RU" sz="3000" dirty="0" smtClean="0">
                <a:ln>
                  <a:solidFill>
                    <a:srgbClr val="FF3300"/>
                  </a:solidFill>
                </a:ln>
                <a:solidFill>
                  <a:srgbClr val="FF9900"/>
                </a:solidFill>
              </a:rPr>
              <a:t>*Хлеб – наше богатство!</a:t>
            </a:r>
          </a:p>
          <a:p>
            <a:pPr algn="ctr"/>
            <a:r>
              <a:rPr lang="ru-RU" sz="3000" dirty="0" smtClean="0">
                <a:ln>
                  <a:solidFill>
                    <a:srgbClr val="FF3300"/>
                  </a:solidFill>
                </a:ln>
                <a:solidFill>
                  <a:srgbClr val="FF9900"/>
                </a:solidFill>
              </a:rPr>
              <a:t>*Каша – мать наша, а хлеб – отец-кормилец</a:t>
            </a:r>
          </a:p>
          <a:p>
            <a:pPr algn="ctr"/>
            <a:r>
              <a:rPr lang="ru-RU" sz="3000" dirty="0" smtClean="0">
                <a:ln>
                  <a:solidFill>
                    <a:srgbClr val="FF3300"/>
                  </a:solidFill>
                </a:ln>
                <a:solidFill>
                  <a:srgbClr val="FF9900"/>
                </a:solidFill>
              </a:rPr>
              <a:t>*Не шуба греет, а хлеб</a:t>
            </a:r>
          </a:p>
          <a:p>
            <a:pPr algn="ctr"/>
            <a:r>
              <a:rPr lang="ru-RU" sz="3000" dirty="0" smtClean="0">
                <a:ln>
                  <a:solidFill>
                    <a:srgbClr val="FF3300"/>
                  </a:solidFill>
                </a:ln>
                <a:solidFill>
                  <a:srgbClr val="FF9900"/>
                </a:solidFill>
              </a:rPr>
              <a:t>*Хлеб – батюшка, а вода – матушка</a:t>
            </a:r>
          </a:p>
          <a:p>
            <a:pPr algn="ctr"/>
            <a:r>
              <a:rPr lang="ru-RU" sz="3000" dirty="0" smtClean="0">
                <a:ln>
                  <a:solidFill>
                    <a:srgbClr val="FF3300"/>
                  </a:solidFill>
                </a:ln>
                <a:solidFill>
                  <a:srgbClr val="FF9900"/>
                </a:solidFill>
              </a:rPr>
              <a:t>*Худой обед – если хлеба нет!</a:t>
            </a:r>
          </a:p>
          <a:p>
            <a:pPr>
              <a:buFont typeface="Arial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usskoe-pole-shablon-8-230x2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Рисунок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57356" y="924902"/>
            <a:ext cx="7087713" cy="47363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587727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spc="3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Трактор пашет землю</a:t>
            </a:r>
            <a:endParaRPr lang="ru-RU" sz="4000" spc="3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usskoe-pole-shablon-4-230x2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134-56866280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0"/>
            <a:ext cx="5940152" cy="3473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b8433_5034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501008"/>
            <a:ext cx="5940152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-252536" y="1412776"/>
            <a:ext cx="36724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spc="3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Подготовка</a:t>
            </a:r>
          </a:p>
          <a:p>
            <a:pPr algn="ctr"/>
            <a:endParaRPr lang="ru-RU" sz="4000" spc="3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4000" spc="3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почвы </a:t>
            </a:r>
          </a:p>
          <a:p>
            <a:pPr algn="ctr"/>
            <a:endParaRPr lang="ru-RU" sz="4000" spc="3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4000" spc="3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к посеву</a:t>
            </a:r>
            <a:endParaRPr lang="ru-RU" sz="4000" spc="3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mken_Solitair_6-759x400-iie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357298"/>
            <a:ext cx="6215074" cy="4661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6206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3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РАБОТАЕТ   СЕЯЛКА</a:t>
            </a:r>
            <a:endParaRPr lang="ru-RU" sz="3200" spc="3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585</TotalTime>
  <Words>117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103</cp:revision>
  <dcterms:created xsi:type="dcterms:W3CDTF">2014-10-25T04:54:15Z</dcterms:created>
  <dcterms:modified xsi:type="dcterms:W3CDTF">2016-01-13T11:52:36Z</dcterms:modified>
</cp:coreProperties>
</file>