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2" r:id="rId2"/>
    <p:sldId id="273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4A6C-22EF-4606-8D8F-82ECA2EBD413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F52913-1100-4D02-BFC8-0D2CB37E0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4A6C-22EF-4606-8D8F-82ECA2EBD413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2913-1100-4D02-BFC8-0D2CB37E0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4A6C-22EF-4606-8D8F-82ECA2EBD413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2913-1100-4D02-BFC8-0D2CB37E0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4A6C-22EF-4606-8D8F-82ECA2EBD413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6F52913-1100-4D02-BFC8-0D2CB37E0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4A6C-22EF-4606-8D8F-82ECA2EBD413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2913-1100-4D02-BFC8-0D2CB37E0A0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4A6C-22EF-4606-8D8F-82ECA2EBD413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2913-1100-4D02-BFC8-0D2CB37E0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4A6C-22EF-4606-8D8F-82ECA2EBD413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6F52913-1100-4D02-BFC8-0D2CB37E0A0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4A6C-22EF-4606-8D8F-82ECA2EBD413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2913-1100-4D02-BFC8-0D2CB37E0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4A6C-22EF-4606-8D8F-82ECA2EBD413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2913-1100-4D02-BFC8-0D2CB37E0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4A6C-22EF-4606-8D8F-82ECA2EBD413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2913-1100-4D02-BFC8-0D2CB37E0A0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E4A6C-22EF-4606-8D8F-82ECA2EBD413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F52913-1100-4D02-BFC8-0D2CB37E0A0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82E4A6C-22EF-4606-8D8F-82ECA2EBD413}" type="datetimeFigureOut">
              <a:rPr lang="ru-RU" smtClean="0"/>
              <a:t>22.11.2015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6F52913-1100-4D02-BFC8-0D2CB37E0A0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000" dirty="0"/>
              <a:t>Казенное  учреждение ХМАО-Югры </a:t>
            </a:r>
            <a:r>
              <a:rPr lang="ru-RU" sz="2000" dirty="0" err="1"/>
              <a:t>Урайский</a:t>
            </a:r>
            <a:r>
              <a:rPr lang="ru-RU" sz="2000" dirty="0"/>
              <a:t> специализированный Дом ребенка</a:t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  </a:t>
            </a:r>
            <a:endParaRPr lang="ru-RU" dirty="0" smtClean="0"/>
          </a:p>
          <a:p>
            <a:pPr marL="0" indent="0" algn="ctr">
              <a:buNone/>
            </a:pPr>
            <a:r>
              <a:rPr lang="ru-RU" sz="3600" b="1" dirty="0" smtClean="0"/>
              <a:t>Презентация к лексической </a:t>
            </a:r>
          </a:p>
          <a:p>
            <a:pPr marL="0" indent="0" algn="ctr">
              <a:buNone/>
            </a:pPr>
            <a:r>
              <a:rPr lang="ru-RU" sz="3600" b="1" dirty="0" smtClean="0"/>
              <a:t>теме: «Деревья»</a:t>
            </a:r>
          </a:p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endParaRPr lang="ru-RU" sz="3600" b="1" dirty="0"/>
          </a:p>
          <a:p>
            <a:pPr marL="0" indent="0" algn="ctr">
              <a:buNone/>
            </a:pPr>
            <a:r>
              <a:rPr lang="ru-RU" dirty="0"/>
              <a:t> </a:t>
            </a:r>
            <a:r>
              <a:rPr lang="ru-RU" sz="2000" dirty="0" smtClean="0"/>
              <a:t>                                </a:t>
            </a:r>
            <a:r>
              <a:rPr lang="ru-RU" sz="1800" dirty="0" smtClean="0"/>
              <a:t>воспитатель1 категории:</a:t>
            </a:r>
          </a:p>
          <a:p>
            <a:pPr marL="0" indent="0" algn="ctr">
              <a:buNone/>
            </a:pPr>
            <a:r>
              <a:rPr lang="ru-RU" sz="1800" dirty="0"/>
              <a:t> </a:t>
            </a:r>
            <a:r>
              <a:rPr lang="ru-RU" sz="1800" dirty="0" smtClean="0"/>
              <a:t>                                               Агафонова Ирина Леонидовна</a:t>
            </a:r>
            <a:endParaRPr lang="ru-RU" sz="1800" dirty="0"/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4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Ирина\Desktop\картинки деревьев\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548680"/>
            <a:ext cx="7272808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533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5661025"/>
            <a:ext cx="8458200" cy="936625"/>
          </a:xfrm>
        </p:spPr>
        <p:txBody>
          <a:bodyPr>
            <a:normAutofit/>
          </a:bodyPr>
          <a:lstStyle/>
          <a:p>
            <a:pPr algn="ctr"/>
            <a:r>
              <a:rPr lang="ru-RU" sz="1800" dirty="0">
                <a:effectLst/>
              </a:rPr>
              <a:t>Как костёр горит у тына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effectLst/>
              </a:rPr>
              <a:t>В гроздьях красная </a:t>
            </a:r>
            <a:r>
              <a:rPr lang="ru-RU" sz="1800" b="1" dirty="0">
                <a:effectLst/>
              </a:rPr>
              <a:t>рябина</a:t>
            </a:r>
            <a:r>
              <a:rPr lang="ru-RU" sz="1800" dirty="0">
                <a:effectLst/>
              </a:rPr>
              <a:t>.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1266" name="Picture 2" descr="C:\Users\Ирина\Desktop\картинки деревьев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7"/>
            <a:ext cx="7560840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1535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Ирина\Desktop\картинки деревьев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632848" cy="5544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69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Ирина\Desktop\картинки деревьев\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449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5805488"/>
            <a:ext cx="8458200" cy="1052512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effectLst/>
              </a:rPr>
              <a:t>Хоть зима свои перины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effectLst/>
              </a:rPr>
              <a:t>Расстелила у </a:t>
            </a:r>
            <a:r>
              <a:rPr lang="ru-RU" sz="1600" b="1" dirty="0">
                <a:effectLst/>
              </a:rPr>
              <a:t>рябины</a:t>
            </a:r>
            <a:r>
              <a:rPr lang="ru-RU" sz="1600" dirty="0">
                <a:effectLst/>
              </a:rPr>
              <a:t>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effectLst/>
              </a:rPr>
              <a:t>И вокруг морозом веет,</a:t>
            </a: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>
                <a:effectLst/>
              </a:rPr>
              <a:t>Ярко ягода алеет!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  <p:pic>
        <p:nvPicPr>
          <p:cNvPr id="14339" name="Picture 3" descr="C:\Users\Ирина\Desktop\картинки деревьев\oboik.ru_627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/>
          <a:stretch/>
        </p:blipFill>
        <p:spPr bwMode="auto">
          <a:xfrm>
            <a:off x="1619672" y="183201"/>
            <a:ext cx="6624735" cy="5406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64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Ирина\Desktop\картинки деревьев\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056784" cy="493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5589241"/>
            <a:ext cx="8458200" cy="1080119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000" dirty="0">
                <a:effectLst/>
              </a:rPr>
              <a:t>Что такое </a:t>
            </a:r>
            <a:r>
              <a:rPr lang="ru-RU" sz="2000" dirty="0" smtClean="0">
                <a:effectLst/>
              </a:rPr>
              <a:t>лес?  Сосны </a:t>
            </a:r>
            <a:r>
              <a:rPr lang="ru-RU" sz="2000" dirty="0">
                <a:effectLst/>
              </a:rPr>
              <a:t>до небес,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effectLst/>
              </a:rPr>
              <a:t>Берёзы и дубы</a:t>
            </a:r>
            <a:r>
              <a:rPr lang="ru-RU" sz="2000" dirty="0" smtClean="0">
                <a:effectLst/>
              </a:rPr>
              <a:t>, Ягоды</a:t>
            </a:r>
            <a:r>
              <a:rPr lang="ru-RU" sz="2000" dirty="0">
                <a:effectLst/>
              </a:rPr>
              <a:t>, грибы...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319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41375"/>
          </a:xfrm>
        </p:spPr>
        <p:txBody>
          <a:bodyPr>
            <a:normAutofit/>
          </a:bodyPr>
          <a:lstStyle/>
          <a:p>
            <a:r>
              <a:rPr lang="en-US" sz="2400" dirty="0"/>
              <a:t>https://www.google.ru/search?q=</a:t>
            </a:r>
            <a:r>
              <a:rPr lang="ru-RU" sz="2400" dirty="0" err="1"/>
              <a:t>картинки+деревья</a:t>
            </a:r>
            <a:r>
              <a:rPr lang="ru-RU" sz="2400" dirty="0"/>
              <a:t>&amp;</a:t>
            </a:r>
            <a:r>
              <a:rPr lang="en-US" sz="2400" dirty="0" err="1"/>
              <a:t>newwindow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7486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5013325"/>
            <a:ext cx="8458200" cy="1844675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effectLst/>
              </a:rPr>
              <a:t>Всем </a:t>
            </a:r>
            <a:r>
              <a:rPr lang="ru-RU" sz="1800" b="1" dirty="0">
                <a:effectLst/>
              </a:rPr>
              <a:t>береза</a:t>
            </a:r>
            <a:r>
              <a:rPr lang="ru-RU" sz="1800" dirty="0">
                <a:effectLst/>
              </a:rPr>
              <a:t> нравится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effectLst/>
              </a:rPr>
              <a:t>Ведь она – красавица!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effectLst/>
              </a:rPr>
              <a:t>Белый ствол ,густая крона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effectLst/>
              </a:rPr>
              <a:t>Рассылает всем поклоны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effectLst/>
              </a:rPr>
              <a:t>Листья тихо шелестят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effectLst/>
              </a:rPr>
              <a:t>Меж собою говорят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026" name="Picture 2" descr="C:\Users\Ирина\Desktop\картинки деревьев\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863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Ирина\Desktop\картинки деревьев\3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65713"/>
            <a:ext cx="7272807" cy="620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954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Ирина\Desktop\картинки деревьев\4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4664"/>
            <a:ext cx="8491549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352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5445125"/>
            <a:ext cx="8458200" cy="1296988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effectLst/>
              </a:rPr>
              <a:t>Вырастала елка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В лесу на горе.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У нее иголки</a:t>
            </a:r>
            <a:br>
              <a:rPr lang="ru-RU" sz="1800" dirty="0">
                <a:effectLst/>
              </a:rPr>
            </a:br>
            <a:r>
              <a:rPr lang="ru-RU" sz="1800" dirty="0">
                <a:effectLst/>
              </a:rPr>
              <a:t>Зимой в серебре.</a:t>
            </a:r>
            <a:br>
              <a:rPr lang="ru-RU" sz="1800" dirty="0">
                <a:effectLst/>
              </a:rPr>
            </a:br>
            <a:endParaRPr lang="ru-RU" sz="1800" dirty="0"/>
          </a:p>
        </p:txBody>
      </p:sp>
      <p:pic>
        <p:nvPicPr>
          <p:cNvPr id="5122" name="Picture 2" descr="C:\Users\Ирина\Desktop\картинки деревьев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0648"/>
            <a:ext cx="81369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5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Ирина\Desktop\картинки деревьев\0705-0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04664"/>
            <a:ext cx="6048672" cy="597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8647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Ирина\Desktop\картинки деревьев\4948060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76672"/>
            <a:ext cx="7416824" cy="5452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97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5373688"/>
            <a:ext cx="8458200" cy="1484312"/>
          </a:xfrm>
        </p:spPr>
        <p:txBody>
          <a:bodyPr>
            <a:noAutofit/>
          </a:bodyPr>
          <a:lstStyle/>
          <a:p>
            <a:pPr algn="ctr"/>
            <a:r>
              <a:rPr lang="ru-RU" sz="1800" dirty="0">
                <a:effectLst/>
              </a:rPr>
              <a:t>Ее всегда в лесу найдешь –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effectLst/>
              </a:rPr>
              <a:t>Пойдем гулять и встретим: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effectLst/>
              </a:rPr>
              <a:t>Стоит колючая, как еж,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effectLst/>
              </a:rPr>
              <a:t>Зимою в платье летнем.</a:t>
            </a:r>
            <a:r>
              <a:rPr lang="ru-RU" sz="1800" dirty="0"/>
              <a:t/>
            </a:r>
            <a:br>
              <a:rPr lang="ru-RU" sz="1800" dirty="0"/>
            </a:br>
            <a:r>
              <a:rPr lang="ru-RU" sz="1800" dirty="0">
                <a:effectLst/>
              </a:rPr>
              <a:t>(Сосна) </a:t>
            </a:r>
            <a:endParaRPr lang="ru-RU" sz="1800" dirty="0"/>
          </a:p>
        </p:txBody>
      </p:sp>
      <p:pic>
        <p:nvPicPr>
          <p:cNvPr id="8194" name="Picture 2" descr="C:\Users\Ирина\Desktop\картинки деревьев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7"/>
            <a:ext cx="8496944" cy="489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623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C:\Users\Ирина\Desktop\картинки деревьев\0505-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7344816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11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122</TotalTime>
  <Words>38</Words>
  <Application>Microsoft Office PowerPoint</Application>
  <PresentationFormat>Экран (4:3)</PresentationFormat>
  <Paragraphs>15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Казенное  учреждение ХМАО-Югры Урайский специализированный Дом ребенка </vt:lpstr>
      <vt:lpstr>Всем береза нравится Ведь она – красавица! Белый ствол ,густая крона Рассылает всем поклоны Листья тихо шелестят Меж собою говорят </vt:lpstr>
      <vt:lpstr>Презентация PowerPoint</vt:lpstr>
      <vt:lpstr>Презентация PowerPoint</vt:lpstr>
      <vt:lpstr>Вырастала елка В лесу на горе. У нее иголки Зимой в серебре. </vt:lpstr>
      <vt:lpstr>Презентация PowerPoint</vt:lpstr>
      <vt:lpstr>Презентация PowerPoint</vt:lpstr>
      <vt:lpstr>Ее всегда в лесу найдешь – Пойдем гулять и встретим: Стоит колючая, как еж, Зимою в платье летнем. (Сосна) </vt:lpstr>
      <vt:lpstr>Презентация PowerPoint</vt:lpstr>
      <vt:lpstr>Презентация PowerPoint</vt:lpstr>
      <vt:lpstr>Как костёр горит у тына В гроздьях красная рябина. </vt:lpstr>
      <vt:lpstr>Презентация PowerPoint</vt:lpstr>
      <vt:lpstr>Презентация PowerPoint</vt:lpstr>
      <vt:lpstr>Хоть зима свои перины Расстелила у рябины, И вокруг морозом веет, Ярко ягода алеет! </vt:lpstr>
      <vt:lpstr>Что такое лес?  Сосны до небес, Берёзы и дубы, Ягоды, грибы... </vt:lpstr>
      <vt:lpstr>https://www.google.ru/search?q=картинки+деревья&amp;newwindow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Всем береза нравится Ведь она – красавица! Белый ствол ,густая крона Рассылает всем поклоны Листья тихо шелестят Меж собою говорят</dc:title>
  <dc:creator>Ирина</dc:creator>
  <cp:lastModifiedBy>Ирина</cp:lastModifiedBy>
  <cp:revision>12</cp:revision>
  <dcterms:created xsi:type="dcterms:W3CDTF">2015-10-11T15:54:08Z</dcterms:created>
  <dcterms:modified xsi:type="dcterms:W3CDTF">2015-11-22T04:55:53Z</dcterms:modified>
</cp:coreProperties>
</file>