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9" r:id="rId1"/>
  </p:sldMasterIdLst>
  <p:sldIdLst>
    <p:sldId id="256" r:id="rId2"/>
    <p:sldId id="257" r:id="rId3"/>
    <p:sldId id="278" r:id="rId4"/>
    <p:sldId id="259" r:id="rId5"/>
    <p:sldId id="260" r:id="rId6"/>
    <p:sldId id="261" r:id="rId7"/>
    <p:sldId id="267" r:id="rId8"/>
    <p:sldId id="279" r:id="rId9"/>
    <p:sldId id="265" r:id="rId10"/>
    <p:sldId id="268" r:id="rId11"/>
    <p:sldId id="271" r:id="rId12"/>
    <p:sldId id="262" r:id="rId13"/>
    <p:sldId id="276" r:id="rId14"/>
    <p:sldId id="274" r:id="rId15"/>
    <p:sldId id="275" r:id="rId16"/>
    <p:sldId id="277" r:id="rId17"/>
    <p:sldId id="269" r:id="rId18"/>
    <p:sldId id="270" r:id="rId19"/>
    <p:sldId id="280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7B04-D59D-4C07-8C6E-33F123C5B09A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C0F7C5C-ADA0-47AF-B9DF-A42EC0BFA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238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7B04-D59D-4C07-8C6E-33F123C5B09A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C0F7C5C-ADA0-47AF-B9DF-A42EC0BFA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065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7B04-D59D-4C07-8C6E-33F123C5B09A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C0F7C5C-ADA0-47AF-B9DF-A42EC0BFA6E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7336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7B04-D59D-4C07-8C6E-33F123C5B09A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C0F7C5C-ADA0-47AF-B9DF-A42EC0BFA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113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7B04-D59D-4C07-8C6E-33F123C5B09A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C0F7C5C-ADA0-47AF-B9DF-A42EC0BFA6E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3231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7B04-D59D-4C07-8C6E-33F123C5B09A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C0F7C5C-ADA0-47AF-B9DF-A42EC0BFA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016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7B04-D59D-4C07-8C6E-33F123C5B09A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7C5C-ADA0-47AF-B9DF-A42EC0BFA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762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7B04-D59D-4C07-8C6E-33F123C5B09A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7C5C-ADA0-47AF-B9DF-A42EC0BFA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24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7B04-D59D-4C07-8C6E-33F123C5B09A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7C5C-ADA0-47AF-B9DF-A42EC0BFA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501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7B04-D59D-4C07-8C6E-33F123C5B09A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C0F7C5C-ADA0-47AF-B9DF-A42EC0BFA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094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7B04-D59D-4C07-8C6E-33F123C5B09A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C0F7C5C-ADA0-47AF-B9DF-A42EC0BFA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855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7B04-D59D-4C07-8C6E-33F123C5B09A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C0F7C5C-ADA0-47AF-B9DF-A42EC0BFA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542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7B04-D59D-4C07-8C6E-33F123C5B09A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7C5C-ADA0-47AF-B9DF-A42EC0BFA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445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7B04-D59D-4C07-8C6E-33F123C5B09A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7C5C-ADA0-47AF-B9DF-A42EC0BFA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110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7B04-D59D-4C07-8C6E-33F123C5B09A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7C5C-ADA0-47AF-B9DF-A42EC0BFA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36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7B04-D59D-4C07-8C6E-33F123C5B09A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C0F7C5C-ADA0-47AF-B9DF-A42EC0BFA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774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57B04-D59D-4C07-8C6E-33F123C5B09A}" type="datetimeFigureOut">
              <a:rPr lang="ru-RU" smtClean="0"/>
              <a:t>09.01.2016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C0F7C5C-ADA0-47AF-B9DF-A42EC0BFA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477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873" r:id="rId14"/>
    <p:sldLayoutId id="2147483874" r:id="rId15"/>
    <p:sldLayoutId id="214748387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75846"/>
            <a:ext cx="7766936" cy="562708"/>
          </a:xfrm>
        </p:spPr>
        <p:txBody>
          <a:bodyPr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</a:t>
            </a:r>
            <a:r>
              <a:rPr lang="ru-RU" sz="1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Степноозёрский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 развития ребёнка детский сад «Золотая рыбка»</a:t>
            </a:r>
            <a:endParaRPr lang="ru-RU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124" y="1184031"/>
            <a:ext cx="11793414" cy="512298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</a:t>
            </a:r>
          </a:p>
          <a:p>
            <a:pPr algn="ctr"/>
            <a:r>
              <a:rPr lang="ru-RU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«Путешествие по родному посёлку»</a:t>
            </a:r>
          </a:p>
          <a:p>
            <a:pPr algn="ctr"/>
            <a:endParaRPr lang="ru-RU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5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Выполнила воспитатель: </a:t>
            </a:r>
            <a:r>
              <a:rPr lang="ru-RU" sz="1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Долгуй</a:t>
            </a:r>
            <a:endParaRPr lang="ru-RU" sz="1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Наталья Васильевна</a:t>
            </a:r>
          </a:p>
        </p:txBody>
      </p:sp>
      <p:pic>
        <p:nvPicPr>
          <p:cNvPr id="4" name="Рисунок 3" descr="http://static.panoramio.com/photos/large/35374221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4893" y="3216800"/>
            <a:ext cx="4835438" cy="30902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191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438412"/>
            <a:ext cx="8911687" cy="7891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у нас бинты и йод. Приходи, больной народ!</a:t>
            </a:r>
            <a:b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4733" y="1114818"/>
            <a:ext cx="4075169" cy="3056377"/>
          </a:xfrm>
        </p:spPr>
      </p:pic>
    </p:spTree>
    <p:extLst>
      <p:ext uri="{BB962C8B-B14F-4D97-AF65-F5344CB8AC3E}">
        <p14:creationId xmlns:p14="http://schemas.microsoft.com/office/powerpoint/2010/main" val="41177297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0542" y="1264555"/>
            <a:ext cx="4733587" cy="3550190"/>
          </a:xfrm>
        </p:spPr>
      </p:pic>
    </p:spTree>
    <p:extLst>
      <p:ext uri="{BB962C8B-B14F-4D97-AF65-F5344CB8AC3E}">
        <p14:creationId xmlns:p14="http://schemas.microsoft.com/office/powerpoint/2010/main" val="37864695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568" y="313151"/>
            <a:ext cx="11146509" cy="642585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Каждый хочет здесь учиться</a:t>
            </a:r>
            <a:b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Благовещенский строительный техникум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Благовещенский медицинский техникум</a:t>
            </a:r>
            <a:b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http://static.panoramio.com/photos/large/17750114.jp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7518" y="2793187"/>
            <a:ext cx="3544864" cy="2004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http://www.blagmedteh.ru/Kontakt/zdani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3028" y="1916018"/>
            <a:ext cx="2741290" cy="187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09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313151"/>
            <a:ext cx="8911687" cy="52609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Кучукский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сульфатный завод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r-storona.ru/img/gallery_ups/b9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8668" y="839244"/>
            <a:ext cx="4258848" cy="319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88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313151"/>
            <a:ext cx="8911687" cy="70145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__plpcte_target" descr="http://dg53.mycdn.me/image?t=0&amp;bid=223005789750&amp;id=223005789750&amp;plc=WEB&amp;tkn=*m23SVIGgNlY0U185tvn4oPS024g"/>
          <p:cNvPicPr>
            <a:picLocks noGrp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33174" y="1402915"/>
            <a:ext cx="3795386" cy="26680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11612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8289" y="874630"/>
            <a:ext cx="8911687" cy="540090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директор </a:t>
            </a:r>
            <a:b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завода</a:t>
            </a:r>
            <a:b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9669" y="194616"/>
            <a:ext cx="4988872" cy="6369021"/>
          </a:xfrm>
        </p:spPr>
      </p:pic>
    </p:spTree>
    <p:extLst>
      <p:ext uri="{BB962C8B-B14F-4D97-AF65-F5344CB8AC3E}">
        <p14:creationId xmlns:p14="http://schemas.microsoft.com/office/powerpoint/2010/main" val="30923501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63048"/>
            <a:ext cx="8911687" cy="85176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Герой Советского Союза, разведчик – Рихард Зорге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t10p.ru/images/2015/people/rihard_zor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5567" y="1114816"/>
            <a:ext cx="4768984" cy="286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2557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3652" y="624110"/>
            <a:ext cx="5685161" cy="3359167"/>
          </a:xfrm>
        </p:spPr>
      </p:pic>
    </p:spTree>
    <p:extLst>
      <p:ext uri="{BB962C8B-B14F-4D97-AF65-F5344CB8AC3E}">
        <p14:creationId xmlns:p14="http://schemas.microsoft.com/office/powerpoint/2010/main" val="277903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7286" y="1002083"/>
            <a:ext cx="5629905" cy="3800021"/>
          </a:xfrm>
        </p:spPr>
      </p:pic>
    </p:spTree>
    <p:extLst>
      <p:ext uri="{BB962C8B-B14F-4D97-AF65-F5344CB8AC3E}">
        <p14:creationId xmlns:p14="http://schemas.microsoft.com/office/powerpoint/2010/main" val="310873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151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839244"/>
            <a:ext cx="8915400" cy="50719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5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всем!</a:t>
            </a:r>
            <a:endParaRPr lang="ru-RU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5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10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775652" y="-1582455"/>
            <a:ext cx="8596668" cy="62132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 descr="C:\Users\vip\Desktop\14090.jpg"/>
          <p:cNvPicPr>
            <a:picLocks noGrp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58641" y="1728592"/>
            <a:ext cx="3156559" cy="23173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7318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88100"/>
            <a:ext cx="8911687" cy="57619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посёлка – все вопросы решаются здесь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052" y="1340286"/>
            <a:ext cx="3440481" cy="258036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4262" y="2611678"/>
            <a:ext cx="3791210" cy="284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308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75573"/>
            <a:ext cx="8911687" cy="41335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 культуры</a:t>
            </a:r>
            <a:endParaRPr lang="ru-RU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://static.panoramio.com/photos/large/5289840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9474" y="1340286"/>
            <a:ext cx="4045907" cy="278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096964" y="-1198324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64604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425885"/>
            <a:ext cx="8911687" cy="488515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сад, детский сад – это дом для всех ребят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9617" y="1302133"/>
            <a:ext cx="2687263" cy="3583018"/>
          </a:xfrm>
        </p:spPr>
      </p:pic>
      <p:pic>
        <p:nvPicPr>
          <p:cNvPr id="7" name="Picture 5" descr="&amp;Fcy;&amp;ocy;&amp;tcy;&amp;ocy; - &amp;Rcy;&amp;ycy;&amp;bcy;&amp;kcy;&amp;icy;(&amp;kcy;&amp;acy;&amp;rcy;&amp;tcy;&amp;icy;&amp;ncy;&amp;kcy;&amp;icy;)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84800" l="959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3249" y="4648714"/>
            <a:ext cx="3744416" cy="266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4-конечная звезда 13"/>
          <p:cNvSpPr/>
          <p:nvPr/>
        </p:nvSpPr>
        <p:spPr>
          <a:xfrm>
            <a:off x="5118257" y="1302133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4-конечная звезда 14"/>
          <p:cNvSpPr/>
          <p:nvPr/>
        </p:nvSpPr>
        <p:spPr>
          <a:xfrm>
            <a:off x="9680071" y="5363643"/>
            <a:ext cx="945715" cy="108501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7665" y="2269362"/>
            <a:ext cx="3272331" cy="245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9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:\Users\vip\Desktop\DSCN3788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7392" y="1425776"/>
            <a:ext cx="4602392" cy="35595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1286504" y="-868262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713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75573"/>
            <a:ext cx="8911687" cy="576197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Школьные годы чудесные…</a:t>
            </a:r>
            <a:endParaRPr lang="ru-RU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6751" y="956154"/>
            <a:ext cx="4570607" cy="3427956"/>
          </a:xfrm>
        </p:spPr>
      </p:pic>
    </p:spTree>
    <p:extLst>
      <p:ext uri="{BB962C8B-B14F-4D97-AF65-F5344CB8AC3E}">
        <p14:creationId xmlns:p14="http://schemas.microsoft.com/office/powerpoint/2010/main" val="381679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66071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и творчество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4584" y="2579788"/>
            <a:ext cx="3374440" cy="253083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533" y="1536824"/>
            <a:ext cx="3395548" cy="25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32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425886"/>
            <a:ext cx="8911687" cy="9144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«Нужно спортом заниматься и здоровым оставаться»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4789" y="1002603"/>
            <a:ext cx="3709092" cy="2430431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768" y="1002603"/>
            <a:ext cx="3586619" cy="2473408"/>
          </a:xfrm>
          <a:prstGeom prst="rect">
            <a:avLst/>
          </a:prstGeom>
        </p:spPr>
      </p:pic>
      <p:pic>
        <p:nvPicPr>
          <p:cNvPr id="5" name="Рисунок 4" descr="http://static.panoramio.com/photos/large/37384282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7156" y="4009752"/>
            <a:ext cx="3194137" cy="2102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5891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896</TotalTime>
  <Words>95</Words>
  <Application>Microsoft Office PowerPoint</Application>
  <PresentationFormat>Широкоэкранный</PresentationFormat>
  <Paragraphs>22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Century Gothic</vt:lpstr>
      <vt:lpstr>Times New Roman</vt:lpstr>
      <vt:lpstr>Wingdings 3</vt:lpstr>
      <vt:lpstr>Легкий дым</vt:lpstr>
      <vt:lpstr>Муниципальное дошкольное образовательное учреждение Степноозёрский центр развития ребёнка детский сад «Золотая рыбка»</vt:lpstr>
      <vt:lpstr>Презентация PowerPoint</vt:lpstr>
      <vt:lpstr>Администрация посёлка – все вопросы решаются здесь</vt:lpstr>
      <vt:lpstr>Дом культуры</vt:lpstr>
      <vt:lpstr>Детский сад, детский сад – это дом для всех ребят</vt:lpstr>
      <vt:lpstr>Презентация PowerPoint</vt:lpstr>
      <vt:lpstr>Школьные годы чудесные…</vt:lpstr>
      <vt:lpstr>Дети и творчество</vt:lpstr>
      <vt:lpstr>«Нужно спортом заниматься и здоровым оставаться»</vt:lpstr>
      <vt:lpstr>Есть у нас бинты и йод. Приходи, больной народ!   </vt:lpstr>
      <vt:lpstr>Презентация PowerPoint</vt:lpstr>
      <vt:lpstr>                                                              Каждый хочет здесь учиться                                                                                                       Благовещенский строительный техникум                      Благовещенский медицинский техникум            </vt:lpstr>
      <vt:lpstr>Кучукский сульфатный завод</vt:lpstr>
      <vt:lpstr>Презентация PowerPoint</vt:lpstr>
      <vt:lpstr>   Первый директор            завода </vt:lpstr>
      <vt:lpstr>Герой Советского Союза, разведчик – Рихард Зорге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Степноозёрский центр развития ребёнка детский сад «Золотая рыбка»</dc:title>
  <dc:creator>Владимир</dc:creator>
  <cp:lastModifiedBy>Владимир</cp:lastModifiedBy>
  <cp:revision>44</cp:revision>
  <dcterms:created xsi:type="dcterms:W3CDTF">2015-11-02T12:38:25Z</dcterms:created>
  <dcterms:modified xsi:type="dcterms:W3CDTF">2016-01-09T06:43:06Z</dcterms:modified>
</cp:coreProperties>
</file>