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1" r:id="rId3"/>
    <p:sldId id="265" r:id="rId4"/>
    <p:sldId id="257" r:id="rId5"/>
    <p:sldId id="258" r:id="rId6"/>
    <p:sldId id="273" r:id="rId7"/>
    <p:sldId id="276" r:id="rId8"/>
    <p:sldId id="264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86842-C757-4C65-87C3-0E37ED07265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59C9-8ADF-4B93-8297-4C158CE3D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7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59C9-8ADF-4B93-8297-4C158CE3DC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6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BBC0-A058-4D99-BD36-B14760250D34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4C8F-5AF4-40C1-B68A-E791222B8883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4D30-F095-4675-A6DE-3B4AA6D8E961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CEE-6728-417C-9E56-E271C51EF83B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44A-C6D3-42AE-86F8-D8F43BB83428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CB15-0E72-4857-A564-50B02675428C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A761-9815-4BD0-AA0E-70040AFEE0F1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63C0-7DDF-4A85-A2A1-FCCD13E363EA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E31F-578C-4193-9667-189DDE7F3413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FEA8-DE25-4464-8BA3-17D01FE08FC8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1A3-F8B7-4CD6-A63F-B73B45991894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8BDFC5-9DF9-48BB-85BB-505B5E14D148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Сидоренко Елена Алексеевна МАОУ гимназия г.Белореченска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241AC5-9EBD-4D11-9050-66746F31A3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Она в серебро</a:t>
            </a:r>
          </a:p>
          <a:p>
            <a:pPr>
              <a:buNone/>
            </a:pPr>
            <a:r>
              <a:rPr lang="ru-RU" sz="2800" dirty="0" smtClean="0"/>
              <a:t>С жемчугами одета -</a:t>
            </a:r>
          </a:p>
          <a:p>
            <a:pPr>
              <a:buNone/>
            </a:pPr>
            <a:r>
              <a:rPr lang="ru-RU" sz="2800" dirty="0" smtClean="0"/>
              <a:t>Волшебная внучка</a:t>
            </a:r>
          </a:p>
          <a:p>
            <a:pPr>
              <a:buNone/>
            </a:pPr>
            <a:r>
              <a:rPr lang="ru-RU" sz="2800" dirty="0" smtClean="0"/>
              <a:t>Волшебного деда.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Красна девица грустна:</a:t>
            </a:r>
          </a:p>
          <a:p>
            <a:pPr>
              <a:buNone/>
            </a:pPr>
            <a:r>
              <a:rPr lang="ru-RU" sz="2800" dirty="0" smtClean="0"/>
              <a:t>Ей не нравится весна,</a:t>
            </a:r>
          </a:p>
          <a:p>
            <a:pPr>
              <a:buNone/>
            </a:pPr>
            <a:r>
              <a:rPr lang="ru-RU" sz="2800" dirty="0" smtClean="0"/>
              <a:t>Ей на солнце тяжко!</a:t>
            </a:r>
          </a:p>
          <a:p>
            <a:pPr>
              <a:buNone/>
            </a:pPr>
            <a:r>
              <a:rPr lang="ru-RU" sz="2800" dirty="0" smtClean="0"/>
              <a:t>Слёзы льёт бедняжка.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H="1" flipV="1">
            <a:off x="7500956" y="8001031"/>
            <a:ext cx="642943" cy="142877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99"/>
            <a:ext cx="4190064" cy="59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10553919">
            <a:off x="9137454" y="7961133"/>
            <a:ext cx="2407651" cy="96799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371600"/>
            <a:ext cx="3670172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В.Даль «Девочка Снегурочка»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57628"/>
            <a:ext cx="7854696" cy="11235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900" dirty="0"/>
          </a:p>
        </p:txBody>
      </p:sp>
      <p:pic>
        <p:nvPicPr>
          <p:cNvPr id="1026" name="Picture 2" descr="D:\Рабочий стол\Pictures\мама\гимназия\музейный уро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643470" cy="348260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Владимир Иванович Даль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473392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flipH="1" flipV="1">
            <a:off x="6572264" y="7858155"/>
            <a:ext cx="1000132" cy="71437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514353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527231" cy="489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H="1" flipV="1">
            <a:off x="8358214" y="7358088"/>
            <a:ext cx="142876" cy="214316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Раскрась рисунки. Укажи цифрами, какой части сказки соответствует рисунок. 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flipH="1" flipV="1">
            <a:off x="6019800" y="7715278"/>
            <a:ext cx="2481290" cy="5715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TEMP\FineReader10\media\image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620"/>
            <a:ext cx="7286676" cy="46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Цепочка персонажей сказки.</a:t>
            </a:r>
            <a:br>
              <a:rPr lang="ru-RU" dirty="0" smtClean="0"/>
            </a:br>
            <a:r>
              <a:rPr lang="ru-RU" dirty="0" smtClean="0"/>
              <a:t>Правильно ли она выстроена?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flipH="1">
            <a:off x="6500826" y="8143907"/>
            <a:ext cx="500066" cy="2143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746250"/>
            <a:ext cx="8229600" cy="51117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714744" y="2714620"/>
            <a:ext cx="10715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357290" y="2857496"/>
            <a:ext cx="98583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85720" y="27860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500298" y="2786058"/>
            <a:ext cx="1071570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072066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357950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500958" y="27860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27" name="Picture 9" descr="che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929066"/>
            <a:ext cx="18446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4071966" cy="578647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114298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В.Даль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3357554" y="2500306"/>
            <a:ext cx="2071702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8860" y="542926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Девочка Снегурочка</a:t>
            </a:r>
            <a:endParaRPr lang="ru-RU" sz="28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3998" y="7643840"/>
            <a:ext cx="45719" cy="45719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РЕФЛЕКСИЯ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Оцени себя сам!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Я доволен собою, я </a:t>
            </a:r>
            <a:r>
              <a:rPr lang="ru-RU" sz="3600" smtClean="0"/>
              <a:t>всё выполнил </a:t>
            </a:r>
            <a:r>
              <a:rPr lang="ru-RU" sz="3600" dirty="0" smtClean="0"/>
              <a:t>...</a:t>
            </a:r>
          </a:p>
          <a:p>
            <a:pPr lvl="0"/>
            <a:r>
              <a:rPr lang="ru-RU" sz="3600" dirty="0" smtClean="0"/>
              <a:t>Я работал хорошо, но надо ещё ...</a:t>
            </a:r>
          </a:p>
          <a:p>
            <a:pPr lvl="0"/>
            <a:r>
              <a:rPr lang="ru-RU" sz="3600" dirty="0" smtClean="0"/>
              <a:t>Не всё получилось, как хотелось бы </a:t>
            </a:r>
            <a:r>
              <a:rPr lang="ru-RU" dirty="0" smtClean="0"/>
              <a:t>...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H="1">
            <a:off x="10572790" y="7286652"/>
            <a:ext cx="142877" cy="142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ра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714348" y="4429132"/>
            <a:ext cx="1060450" cy="1296987"/>
          </a:xfrm>
          <a:prstGeom prst="rect">
            <a:avLst/>
          </a:prstGeom>
          <a:blipFill dpi="0"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4967" b="4857"/>
            <a:tile tx="0" ty="0" sx="100000" sy="100000" flip="none" algn="tl"/>
          </a:blip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4" descr="удивл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357694"/>
            <a:ext cx="1087438" cy="1265238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Picture 5" descr="пе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6286512" y="4286256"/>
            <a:ext cx="1143008" cy="1246188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92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Загадка</vt:lpstr>
      <vt:lpstr>Презентация PowerPoint</vt:lpstr>
      <vt:lpstr>В.Даль «Девочка Снегурочка»</vt:lpstr>
      <vt:lpstr>Владимир Иванович Даль</vt:lpstr>
      <vt:lpstr>Презентация PowerPoint</vt:lpstr>
      <vt:lpstr>Раскрась рисунки. Укажи цифрами, какой части сказки соответствует рисунок. </vt:lpstr>
      <vt:lpstr>Цепочка персонажей сказки. Правильно ли она выстроена?</vt:lpstr>
      <vt:lpstr>Презентация PowerPoint</vt:lpstr>
      <vt:lpstr>РЕФЛЕКСИЯ Оцени себя сам!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В.Даль «Девочка Снегурочка»</dc:title>
  <dc:creator>USER</dc:creator>
  <cp:lastModifiedBy>Иван Соловьев</cp:lastModifiedBy>
  <cp:revision>53</cp:revision>
  <dcterms:created xsi:type="dcterms:W3CDTF">2010-11-14T14:18:41Z</dcterms:created>
  <dcterms:modified xsi:type="dcterms:W3CDTF">2015-12-02T16:32:07Z</dcterms:modified>
</cp:coreProperties>
</file>