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7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780928"/>
            <a:ext cx="5976664" cy="3528392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          «Развитие творчества через     нетрадиционные техники рисования</a:t>
            </a:r>
            <a:r>
              <a:rPr lang="ru-RU" dirty="0" smtClean="0">
                <a:solidFill>
                  <a:srgbClr val="7030A0"/>
                </a:solidFill>
              </a:rPr>
              <a:t>»</a:t>
            </a:r>
          </a:p>
          <a:p>
            <a:endParaRPr lang="ru-RU" dirty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Подготовила воспитатель: </a:t>
            </a:r>
            <a:r>
              <a:rPr lang="ru-RU" dirty="0" err="1" smtClean="0">
                <a:solidFill>
                  <a:srgbClr val="7030A0"/>
                </a:solidFill>
              </a:rPr>
              <a:t>Ручьевская</a:t>
            </a:r>
            <a:r>
              <a:rPr lang="ru-RU" dirty="0" smtClean="0">
                <a:solidFill>
                  <a:srgbClr val="7030A0"/>
                </a:solidFill>
              </a:rPr>
              <a:t> И.И.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908721"/>
            <a:ext cx="7175351" cy="1440160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     Мастер-класс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227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Дом\Desktop\лис и мышонок\phoca_thumb_l_s0894188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24869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ом\Desktop\лис и мышонок\mozart-01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2698"/>
            <a:ext cx="6045200" cy="670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01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372168"/>
            <a:ext cx="8208912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Тест: С чем ассоциируется это изображение?</a:t>
            </a:r>
            <a:r>
              <a:rPr lang="ru-RU" sz="2800" dirty="0" smtClean="0"/>
              <a:t>    </a:t>
            </a:r>
            <a:endParaRPr lang="ru-RU" sz="2800" dirty="0"/>
          </a:p>
        </p:txBody>
      </p:sp>
      <p:sp>
        <p:nvSpPr>
          <p:cNvPr id="4" name="Минус 3"/>
          <p:cNvSpPr/>
          <p:nvPr/>
        </p:nvSpPr>
        <p:spPr>
          <a:xfrm rot="18886547">
            <a:off x="-444864" y="2331429"/>
            <a:ext cx="3983475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37718">
            <a:off x="2623862" y="1382316"/>
            <a:ext cx="1554195" cy="147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468292"/>
            <a:ext cx="1536700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13342">
            <a:off x="5252897" y="1519965"/>
            <a:ext cx="229870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98283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971600" y="908051"/>
            <a:ext cx="6408712" cy="345705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Визуальный тест на     определение   доминирующего   полушария головного       мозга</a:t>
            </a:r>
            <a:endParaRPr lang="ru-RU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9684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7a4e9d41e8fac0887935cc15953c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53706"/>
            <a:ext cx="4320480" cy="576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374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731838"/>
            <a:ext cx="6400800" cy="3475037"/>
          </a:xfrm>
        </p:spPr>
        <p:txBody>
          <a:bodyPr/>
          <a:lstStyle/>
          <a:p>
            <a:pPr marL="45720" indent="0">
              <a:buNone/>
            </a:pPr>
            <a:r>
              <a:rPr lang="ru-RU" sz="2800" b="1" i="1" dirty="0" smtClean="0">
                <a:solidFill>
                  <a:srgbClr val="7030A0"/>
                </a:solidFill>
              </a:rPr>
              <a:t>      Упражнение для  тренировка</a:t>
            </a:r>
          </a:p>
          <a:p>
            <a:pPr marL="45720" indent="0">
              <a:buNone/>
            </a:pPr>
            <a:r>
              <a:rPr lang="ru-RU" sz="2800" b="1" i="1" dirty="0">
                <a:solidFill>
                  <a:srgbClr val="7030A0"/>
                </a:solidFill>
              </a:rPr>
              <a:t> </a:t>
            </a:r>
            <a:r>
              <a:rPr lang="ru-RU" sz="2800" b="1" i="1" dirty="0" smtClean="0">
                <a:solidFill>
                  <a:srgbClr val="7030A0"/>
                </a:solidFill>
              </a:rPr>
              <a:t>        двух полушарий</a:t>
            </a:r>
          </a:p>
          <a:p>
            <a:pPr marL="45720" indent="0">
              <a:buNone/>
            </a:pPr>
            <a:endParaRPr lang="ru-RU" sz="2800" b="1" i="1" dirty="0" smtClean="0">
              <a:solidFill>
                <a:srgbClr val="7030A0"/>
              </a:solidFill>
            </a:endParaRPr>
          </a:p>
          <a:p>
            <a:pPr marL="45720" indent="0">
              <a:buNone/>
            </a:pP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   1. «Ухо-нос»</a:t>
            </a:r>
          </a:p>
          <a:p>
            <a:pPr marL="45720" indent="0">
              <a:buNone/>
            </a:pP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   2. «Зеркальное рисование»</a:t>
            </a:r>
          </a:p>
          <a:p>
            <a:pPr marL="45720" indent="0">
              <a:buNone/>
            </a:pP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   3. «Колечко»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766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1125538"/>
            <a:ext cx="6400800" cy="3081337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     </a:t>
            </a:r>
            <a:r>
              <a:rPr lang="ru-RU" sz="2800" b="1" dirty="0" smtClean="0">
                <a:solidFill>
                  <a:srgbClr val="7030A0"/>
                </a:solidFill>
              </a:rPr>
              <a:t>Китайская народная мудрость.</a:t>
            </a:r>
          </a:p>
          <a:p>
            <a:pPr marL="45720" indent="0">
              <a:buNone/>
            </a:pPr>
            <a:endParaRPr lang="ru-RU" sz="2800" b="1" dirty="0">
              <a:solidFill>
                <a:srgbClr val="7030A0"/>
              </a:solidFill>
            </a:endParaRPr>
          </a:p>
          <a:p>
            <a:pPr marL="45720" indent="0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       </a:t>
            </a:r>
            <a:r>
              <a:rPr lang="ru-RU" sz="2800" b="1" i="1" dirty="0" smtClean="0">
                <a:solidFill>
                  <a:srgbClr val="FF0000"/>
                </a:solidFill>
              </a:rPr>
              <a:t>Расскажи - и я забуду</a:t>
            </a:r>
            <a:r>
              <a:rPr lang="en-US" sz="2800" b="1" i="1" dirty="0" smtClean="0">
                <a:solidFill>
                  <a:srgbClr val="FF0000"/>
                </a:solidFill>
              </a:rPr>
              <a:t>,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</a:rPr>
              <a:t>      покажи – и я запомню</a:t>
            </a:r>
            <a:r>
              <a:rPr lang="en-US" sz="2800" b="1" i="1" dirty="0" smtClean="0">
                <a:solidFill>
                  <a:srgbClr val="FF0000"/>
                </a:solidFill>
              </a:rPr>
              <a:t>,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</a:rPr>
              <a:t>   дай попробовать и я пойму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412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827584" y="731838"/>
            <a:ext cx="7488832" cy="347503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dirty="0" smtClean="0"/>
              <a:t>  </a:t>
            </a:r>
            <a:r>
              <a:rPr lang="ru-RU" sz="4000" b="1" dirty="0" smtClean="0">
                <a:solidFill>
                  <a:srgbClr val="7030A0"/>
                </a:solidFill>
              </a:rPr>
              <a:t>Приём нетрадиционной </a:t>
            </a:r>
          </a:p>
          <a:p>
            <a:pPr marL="45720" indent="0">
              <a:buNone/>
            </a:pPr>
            <a:r>
              <a:rPr lang="ru-RU" sz="4000" b="1" dirty="0">
                <a:solidFill>
                  <a:srgbClr val="7030A0"/>
                </a:solidFill>
              </a:rPr>
              <a:t> </a:t>
            </a:r>
            <a:r>
              <a:rPr lang="ru-RU" sz="4000" b="1" dirty="0" smtClean="0">
                <a:solidFill>
                  <a:srgbClr val="7030A0"/>
                </a:solidFill>
              </a:rPr>
              <a:t>           техники:      </a:t>
            </a:r>
          </a:p>
          <a:p>
            <a:pPr marL="45720" indent="0">
              <a:buNone/>
            </a:pPr>
            <a:r>
              <a:rPr lang="ru-RU" sz="5400" b="1" dirty="0" smtClean="0">
                <a:solidFill>
                  <a:srgbClr val="00B0F0"/>
                </a:solidFill>
              </a:rPr>
              <a:t>Рисование на воде </a:t>
            </a:r>
            <a:endParaRPr lang="ru-RU" sz="5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578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36912"/>
            <a:ext cx="6512511" cy="3600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12573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« Вилами на воде писано»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3075" name="Picture 3" descr="C:\Users\Дом\Desktop\лис и мышонок\0081_child_fig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81144"/>
            <a:ext cx="6480720" cy="429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917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69</TotalTime>
  <Words>100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     Мастер-класс</vt:lpstr>
      <vt:lpstr>Презентация PowerPoint</vt:lpstr>
      <vt:lpstr>Тест: С чем ассоциируется это изображение?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Мастер-класс</dc:title>
  <dc:creator>Дом</dc:creator>
  <cp:lastModifiedBy>Дом</cp:lastModifiedBy>
  <cp:revision>11</cp:revision>
  <dcterms:created xsi:type="dcterms:W3CDTF">2015-04-15T17:08:38Z</dcterms:created>
  <dcterms:modified xsi:type="dcterms:W3CDTF">2015-10-22T23:14:39Z</dcterms:modified>
</cp:coreProperties>
</file>