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722A9-DF42-40A8-B1E0-36B3688C324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B24E5034-51EC-4CD2-8668-2D925BD58B64}">
      <dgm:prSet phldrT="[Текст]" phldr="1"/>
      <dgm:spPr/>
      <dgm:t>
        <a:bodyPr/>
        <a:lstStyle/>
        <a:p>
          <a:endParaRPr lang="ru-RU"/>
        </a:p>
      </dgm:t>
    </dgm:pt>
    <dgm:pt modelId="{D931808A-23FF-4A36-AA5C-96801C7DE191}" type="parTrans" cxnId="{935981C7-0700-4D70-AFCE-304DC1DA89CE}">
      <dgm:prSet/>
      <dgm:spPr/>
      <dgm:t>
        <a:bodyPr/>
        <a:lstStyle/>
        <a:p>
          <a:endParaRPr lang="ru-RU"/>
        </a:p>
      </dgm:t>
    </dgm:pt>
    <dgm:pt modelId="{A8F8126B-C332-4824-9097-9B2DED552695}" type="sibTrans" cxnId="{935981C7-0700-4D70-AFCE-304DC1DA89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</dgm:pt>
    <dgm:pt modelId="{055236D1-8273-427A-8C98-29E9E6A7F45D}" type="pres">
      <dgm:prSet presAssocID="{9B2722A9-DF42-40A8-B1E0-36B3688C324C}" presName="Name0" presStyleCnt="0">
        <dgm:presLayoutVars>
          <dgm:chMax val="7"/>
          <dgm:chPref val="7"/>
          <dgm:dir/>
        </dgm:presLayoutVars>
      </dgm:prSet>
      <dgm:spPr/>
    </dgm:pt>
    <dgm:pt modelId="{DA7964CA-82F4-45F9-A1DF-260F16D24CF3}" type="pres">
      <dgm:prSet presAssocID="{9B2722A9-DF42-40A8-B1E0-36B3688C324C}" presName="Name1" presStyleCnt="0"/>
      <dgm:spPr/>
    </dgm:pt>
    <dgm:pt modelId="{D43D3173-66E7-4CC8-B6E5-0E4A6883B782}" type="pres">
      <dgm:prSet presAssocID="{A8F8126B-C332-4824-9097-9B2DED552695}" presName="picture_1" presStyleCnt="0"/>
      <dgm:spPr/>
    </dgm:pt>
    <dgm:pt modelId="{F17512F9-45CD-4A1B-A7F2-56216A59FFBB}" type="pres">
      <dgm:prSet presAssocID="{A8F8126B-C332-4824-9097-9B2DED552695}" presName="pictureRepeatNode" presStyleLbl="alignImgPlace1" presStyleIdx="0" presStyleCnt="1" custScaleX="200000" custScaleY="192059" custLinFactNeighborX="5630" custLinFactNeighborY="-1196"/>
      <dgm:spPr/>
      <dgm:t>
        <a:bodyPr/>
        <a:lstStyle/>
        <a:p>
          <a:endParaRPr lang="ru-RU"/>
        </a:p>
      </dgm:t>
    </dgm:pt>
    <dgm:pt modelId="{DDEEAB70-D5B4-4DF9-98A3-EF2920742A5A}" type="pres">
      <dgm:prSet presAssocID="{B24E5034-51EC-4CD2-8668-2D925BD58B64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1A35D2-B2FE-4167-94ED-FB26D0C8139F}" type="presOf" srcId="{A8F8126B-C332-4824-9097-9B2DED552695}" destId="{F17512F9-45CD-4A1B-A7F2-56216A59FFBB}" srcOrd="0" destOrd="0" presId="urn:microsoft.com/office/officeart/2008/layout/CircularPictureCallout"/>
    <dgm:cxn modelId="{3411BA91-E6E1-4322-A612-1AC941A99996}" type="presOf" srcId="{9B2722A9-DF42-40A8-B1E0-36B3688C324C}" destId="{055236D1-8273-427A-8C98-29E9E6A7F45D}" srcOrd="0" destOrd="0" presId="urn:microsoft.com/office/officeart/2008/layout/CircularPictureCallout"/>
    <dgm:cxn modelId="{935981C7-0700-4D70-AFCE-304DC1DA89CE}" srcId="{9B2722A9-DF42-40A8-B1E0-36B3688C324C}" destId="{B24E5034-51EC-4CD2-8668-2D925BD58B64}" srcOrd="0" destOrd="0" parTransId="{D931808A-23FF-4A36-AA5C-96801C7DE191}" sibTransId="{A8F8126B-C332-4824-9097-9B2DED552695}"/>
    <dgm:cxn modelId="{7AFFE3E4-5403-4731-87FC-D6D21CA4ED93}" type="presOf" srcId="{B24E5034-51EC-4CD2-8668-2D925BD58B64}" destId="{DDEEAB70-D5B4-4DF9-98A3-EF2920742A5A}" srcOrd="0" destOrd="0" presId="urn:microsoft.com/office/officeart/2008/layout/CircularPictureCallout"/>
    <dgm:cxn modelId="{94A1EEFA-26AF-4F09-AFDB-722C6D3669BC}" type="presParOf" srcId="{055236D1-8273-427A-8C98-29E9E6A7F45D}" destId="{DA7964CA-82F4-45F9-A1DF-260F16D24CF3}" srcOrd="0" destOrd="0" presId="urn:microsoft.com/office/officeart/2008/layout/CircularPictureCallout"/>
    <dgm:cxn modelId="{35AC6037-2E26-48DF-8A44-185A2A0C727E}" type="presParOf" srcId="{DA7964CA-82F4-45F9-A1DF-260F16D24CF3}" destId="{D43D3173-66E7-4CC8-B6E5-0E4A6883B782}" srcOrd="0" destOrd="0" presId="urn:microsoft.com/office/officeart/2008/layout/CircularPictureCallout"/>
    <dgm:cxn modelId="{4D1E5380-EEE0-4686-A0F1-84DB77BE921F}" type="presParOf" srcId="{D43D3173-66E7-4CC8-B6E5-0E4A6883B782}" destId="{F17512F9-45CD-4A1B-A7F2-56216A59FFBB}" srcOrd="0" destOrd="0" presId="urn:microsoft.com/office/officeart/2008/layout/CircularPictureCallout"/>
    <dgm:cxn modelId="{436651A5-7E2E-426E-9320-C2BF83D8EB9D}" type="presParOf" srcId="{DA7964CA-82F4-45F9-A1DF-260F16D24CF3}" destId="{DDEEAB70-D5B4-4DF9-98A3-EF2920742A5A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206417-2FC5-4C98-A5F6-41F26B43CF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B1D5B16A-A613-47AE-BD97-3D7C7B71C00A}">
      <dgm:prSet phldrT="[Текст]" phldr="1"/>
      <dgm:spPr/>
      <dgm:t>
        <a:bodyPr/>
        <a:lstStyle/>
        <a:p>
          <a:endParaRPr lang="ru-RU" dirty="0"/>
        </a:p>
      </dgm:t>
    </dgm:pt>
    <dgm:pt modelId="{710B843C-DE65-461A-9488-264DB3334A86}" type="parTrans" cxnId="{2AAE6664-46D3-4CD8-BCD0-10410EF73ED9}">
      <dgm:prSet/>
      <dgm:spPr/>
      <dgm:t>
        <a:bodyPr/>
        <a:lstStyle/>
        <a:p>
          <a:endParaRPr lang="ru-RU"/>
        </a:p>
      </dgm:t>
    </dgm:pt>
    <dgm:pt modelId="{E9E99606-B1AB-4BBE-8DC2-698723421463}" type="sibTrans" cxnId="{2AAE6664-46D3-4CD8-BCD0-10410EF73ED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ru-RU"/>
        </a:p>
      </dgm:t>
    </dgm:pt>
    <dgm:pt modelId="{B27F6398-C187-4FF6-86B1-455E4A347A19}" type="pres">
      <dgm:prSet presAssocID="{2A206417-2FC5-4C98-A5F6-41F26B43CFB2}" presName="Name0" presStyleCnt="0">
        <dgm:presLayoutVars>
          <dgm:chMax val="7"/>
          <dgm:chPref val="7"/>
          <dgm:dir/>
        </dgm:presLayoutVars>
      </dgm:prSet>
      <dgm:spPr/>
    </dgm:pt>
    <dgm:pt modelId="{0D5CD98D-0A96-4454-8CE5-0419A42E52F3}" type="pres">
      <dgm:prSet presAssocID="{2A206417-2FC5-4C98-A5F6-41F26B43CFB2}" presName="Name1" presStyleCnt="0"/>
      <dgm:spPr/>
    </dgm:pt>
    <dgm:pt modelId="{7FE25F45-82E4-41E3-A901-031E38BDC9B8}" type="pres">
      <dgm:prSet presAssocID="{E9E99606-B1AB-4BBE-8DC2-698723421463}" presName="picture_1" presStyleCnt="0"/>
      <dgm:spPr/>
    </dgm:pt>
    <dgm:pt modelId="{36F70099-0C93-4962-826B-5EEB7C0F2654}" type="pres">
      <dgm:prSet presAssocID="{E9E99606-B1AB-4BBE-8DC2-698723421463}" presName="pictureRepeatNode" presStyleLbl="alignImgPlace1" presStyleIdx="0" presStyleCnt="1" custScaleX="200000" custScaleY="179582" custLinFactNeighborX="-22857" custLinFactNeighborY="0"/>
      <dgm:spPr/>
      <dgm:t>
        <a:bodyPr/>
        <a:lstStyle/>
        <a:p>
          <a:endParaRPr lang="ru-RU"/>
        </a:p>
      </dgm:t>
    </dgm:pt>
    <dgm:pt modelId="{6C4E3AB4-99C4-4454-831D-B15E8413AA88}" type="pres">
      <dgm:prSet presAssocID="{B1D5B16A-A613-47AE-BD97-3D7C7B71C00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AE6664-46D3-4CD8-BCD0-10410EF73ED9}" srcId="{2A206417-2FC5-4C98-A5F6-41F26B43CFB2}" destId="{B1D5B16A-A613-47AE-BD97-3D7C7B71C00A}" srcOrd="0" destOrd="0" parTransId="{710B843C-DE65-461A-9488-264DB3334A86}" sibTransId="{E9E99606-B1AB-4BBE-8DC2-698723421463}"/>
    <dgm:cxn modelId="{0606A38A-A33D-4600-A52C-42C791C4A186}" type="presOf" srcId="{B1D5B16A-A613-47AE-BD97-3D7C7B71C00A}" destId="{6C4E3AB4-99C4-4454-831D-B15E8413AA88}" srcOrd="0" destOrd="0" presId="urn:microsoft.com/office/officeart/2008/layout/CircularPictureCallout"/>
    <dgm:cxn modelId="{E04F7FE3-C6F4-4B26-9600-1766169133A2}" type="presOf" srcId="{E9E99606-B1AB-4BBE-8DC2-698723421463}" destId="{36F70099-0C93-4962-826B-5EEB7C0F2654}" srcOrd="0" destOrd="0" presId="urn:microsoft.com/office/officeart/2008/layout/CircularPictureCallout"/>
    <dgm:cxn modelId="{041CE74D-17FD-4A45-8DB9-293192F5776F}" type="presOf" srcId="{2A206417-2FC5-4C98-A5F6-41F26B43CFB2}" destId="{B27F6398-C187-4FF6-86B1-455E4A347A19}" srcOrd="0" destOrd="0" presId="urn:microsoft.com/office/officeart/2008/layout/CircularPictureCallout"/>
    <dgm:cxn modelId="{2DF15DE6-422A-4588-995F-7D7EF558661C}" type="presParOf" srcId="{B27F6398-C187-4FF6-86B1-455E4A347A19}" destId="{0D5CD98D-0A96-4454-8CE5-0419A42E52F3}" srcOrd="0" destOrd="0" presId="urn:microsoft.com/office/officeart/2008/layout/CircularPictureCallout"/>
    <dgm:cxn modelId="{2D2EF41E-BC9F-4146-A5B4-F92636976D6C}" type="presParOf" srcId="{0D5CD98D-0A96-4454-8CE5-0419A42E52F3}" destId="{7FE25F45-82E4-41E3-A901-031E38BDC9B8}" srcOrd="0" destOrd="0" presId="urn:microsoft.com/office/officeart/2008/layout/CircularPictureCallout"/>
    <dgm:cxn modelId="{EF0F9212-FFCA-4DE9-A335-3554481AE4C2}" type="presParOf" srcId="{7FE25F45-82E4-41E3-A901-031E38BDC9B8}" destId="{36F70099-0C93-4962-826B-5EEB7C0F2654}" srcOrd="0" destOrd="0" presId="urn:microsoft.com/office/officeart/2008/layout/CircularPictureCallout"/>
    <dgm:cxn modelId="{144AEFA3-25F1-4A92-95EA-7838C749A89F}" type="presParOf" srcId="{0D5CD98D-0A96-4454-8CE5-0419A42E52F3}" destId="{6C4E3AB4-99C4-4454-831D-B15E8413AA88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9A6EA6-48FF-4AB3-A095-74AD5C868B45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5D6EA0A4-FD4F-4435-98B5-F3A13D6F209A}">
      <dgm:prSet phldrT="[Текст]" phldr="1"/>
      <dgm:spPr/>
      <dgm:t>
        <a:bodyPr/>
        <a:lstStyle/>
        <a:p>
          <a:endParaRPr lang="ru-RU"/>
        </a:p>
      </dgm:t>
    </dgm:pt>
    <dgm:pt modelId="{6AED1262-C2EA-4A1B-AF46-5C7AAA019942}" type="parTrans" cxnId="{1E3DD36F-9B1C-4587-992D-A94D9487930A}">
      <dgm:prSet/>
      <dgm:spPr/>
      <dgm:t>
        <a:bodyPr/>
        <a:lstStyle/>
        <a:p>
          <a:endParaRPr lang="ru-RU"/>
        </a:p>
      </dgm:t>
    </dgm:pt>
    <dgm:pt modelId="{EE0EEBDB-8C5A-4E01-8DA5-9B845136DDB5}" type="sibTrans" cxnId="{1E3DD36F-9B1C-4587-992D-A94D9487930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5824D67E-25C9-4C7E-8B40-1E66FC5CD1AC}" type="pres">
      <dgm:prSet presAssocID="{2A9A6EA6-48FF-4AB3-A095-74AD5C868B45}" presName="Name0" presStyleCnt="0">
        <dgm:presLayoutVars>
          <dgm:chMax val="7"/>
          <dgm:chPref val="7"/>
          <dgm:dir/>
        </dgm:presLayoutVars>
      </dgm:prSet>
      <dgm:spPr/>
    </dgm:pt>
    <dgm:pt modelId="{CE403539-00E7-41E8-80B5-D611F53FBE57}" type="pres">
      <dgm:prSet presAssocID="{2A9A6EA6-48FF-4AB3-A095-74AD5C868B45}" presName="Name1" presStyleCnt="0"/>
      <dgm:spPr/>
    </dgm:pt>
    <dgm:pt modelId="{827E0DF8-E1EE-4DB6-A1E0-4684AC5297DF}" type="pres">
      <dgm:prSet presAssocID="{EE0EEBDB-8C5A-4E01-8DA5-9B845136DDB5}" presName="picture_1" presStyleCnt="0"/>
      <dgm:spPr/>
    </dgm:pt>
    <dgm:pt modelId="{1A11C0CA-C289-4898-B17A-57B604C175D8}" type="pres">
      <dgm:prSet presAssocID="{EE0EEBDB-8C5A-4E01-8DA5-9B845136DDB5}" presName="pictureRepeatNode" presStyleLbl="alignImgPlace1" presStyleIdx="0" presStyleCnt="1" custScaleX="200000" custScaleY="182716" custLinFactNeighborX="-13921" custLinFactNeighborY="-13889"/>
      <dgm:spPr/>
      <dgm:t>
        <a:bodyPr/>
        <a:lstStyle/>
        <a:p>
          <a:endParaRPr lang="ru-RU"/>
        </a:p>
      </dgm:t>
    </dgm:pt>
    <dgm:pt modelId="{77CEE1ED-927D-4EFB-A057-0E8C5E8AED07}" type="pres">
      <dgm:prSet presAssocID="{5D6EA0A4-FD4F-4435-98B5-F3A13D6F209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A32B9C-EDE9-4E68-8457-339FC108145F}" type="presOf" srcId="{EE0EEBDB-8C5A-4E01-8DA5-9B845136DDB5}" destId="{1A11C0CA-C289-4898-B17A-57B604C175D8}" srcOrd="0" destOrd="0" presId="urn:microsoft.com/office/officeart/2008/layout/CircularPictureCallout"/>
    <dgm:cxn modelId="{1E3DD36F-9B1C-4587-992D-A94D9487930A}" srcId="{2A9A6EA6-48FF-4AB3-A095-74AD5C868B45}" destId="{5D6EA0A4-FD4F-4435-98B5-F3A13D6F209A}" srcOrd="0" destOrd="0" parTransId="{6AED1262-C2EA-4A1B-AF46-5C7AAA019942}" sibTransId="{EE0EEBDB-8C5A-4E01-8DA5-9B845136DDB5}"/>
    <dgm:cxn modelId="{FE656C19-4E46-4A34-9754-AAB78F6DCF20}" type="presOf" srcId="{5D6EA0A4-FD4F-4435-98B5-F3A13D6F209A}" destId="{77CEE1ED-927D-4EFB-A057-0E8C5E8AED07}" srcOrd="0" destOrd="0" presId="urn:microsoft.com/office/officeart/2008/layout/CircularPictureCallout"/>
    <dgm:cxn modelId="{ED23C897-1238-4B27-88CD-18F1D50446A1}" type="presOf" srcId="{2A9A6EA6-48FF-4AB3-A095-74AD5C868B45}" destId="{5824D67E-25C9-4C7E-8B40-1E66FC5CD1AC}" srcOrd="0" destOrd="0" presId="urn:microsoft.com/office/officeart/2008/layout/CircularPictureCallout"/>
    <dgm:cxn modelId="{3BC1A81C-9762-42C0-9120-78DF4783DB60}" type="presParOf" srcId="{5824D67E-25C9-4C7E-8B40-1E66FC5CD1AC}" destId="{CE403539-00E7-41E8-80B5-D611F53FBE57}" srcOrd="0" destOrd="0" presId="urn:microsoft.com/office/officeart/2008/layout/CircularPictureCallout"/>
    <dgm:cxn modelId="{3D193909-BAD9-4408-8B28-3A05ABBF28A2}" type="presParOf" srcId="{CE403539-00E7-41E8-80B5-D611F53FBE57}" destId="{827E0DF8-E1EE-4DB6-A1E0-4684AC5297DF}" srcOrd="0" destOrd="0" presId="urn:microsoft.com/office/officeart/2008/layout/CircularPictureCallout"/>
    <dgm:cxn modelId="{D2523A98-AF9E-4273-9C60-ABC5B02BFC59}" type="presParOf" srcId="{827E0DF8-E1EE-4DB6-A1E0-4684AC5297DF}" destId="{1A11C0CA-C289-4898-B17A-57B604C175D8}" srcOrd="0" destOrd="0" presId="urn:microsoft.com/office/officeart/2008/layout/CircularPictureCallout"/>
    <dgm:cxn modelId="{62AAED71-47D1-461E-B9C2-CF5B9DEB5721}" type="presParOf" srcId="{CE403539-00E7-41E8-80B5-D611F53FBE57}" destId="{77CEE1ED-927D-4EFB-A057-0E8C5E8AED0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3E8233-1E49-43F5-8D4F-8D568117F7B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FD7C00D8-C753-4099-B39E-BDC980C90E20}">
      <dgm:prSet phldrT="[Текст]" phldr="1"/>
      <dgm:spPr/>
      <dgm:t>
        <a:bodyPr/>
        <a:lstStyle/>
        <a:p>
          <a:endParaRPr lang="ru-RU" dirty="0"/>
        </a:p>
      </dgm:t>
    </dgm:pt>
    <dgm:pt modelId="{38F3579F-26ED-43D3-95D1-1943301A58E9}" type="parTrans" cxnId="{85254CDC-98C6-4FB2-AFF7-0B3E82FE30E1}">
      <dgm:prSet/>
      <dgm:spPr/>
      <dgm:t>
        <a:bodyPr/>
        <a:lstStyle/>
        <a:p>
          <a:endParaRPr lang="ru-RU"/>
        </a:p>
      </dgm:t>
    </dgm:pt>
    <dgm:pt modelId="{16AD10D0-EC32-4C26-9EF5-359F4C62CA9F}" type="sibTrans" cxnId="{85254CDC-98C6-4FB2-AFF7-0B3E82FE30E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BE1EFE78-121B-4D09-A289-3E0857FD3EC2}" type="pres">
      <dgm:prSet presAssocID="{153E8233-1E49-43F5-8D4F-8D568117F7B9}" presName="Name0" presStyleCnt="0">
        <dgm:presLayoutVars>
          <dgm:chMax val="7"/>
          <dgm:chPref val="7"/>
          <dgm:dir/>
        </dgm:presLayoutVars>
      </dgm:prSet>
      <dgm:spPr/>
    </dgm:pt>
    <dgm:pt modelId="{4D74BB24-CBCE-4B65-94B5-81D6C84AE14D}" type="pres">
      <dgm:prSet presAssocID="{153E8233-1E49-43F5-8D4F-8D568117F7B9}" presName="Name1" presStyleCnt="0"/>
      <dgm:spPr/>
    </dgm:pt>
    <dgm:pt modelId="{1691C934-9634-42A0-8774-9236186AAA17}" type="pres">
      <dgm:prSet presAssocID="{16AD10D0-EC32-4C26-9EF5-359F4C62CA9F}" presName="picture_1" presStyleCnt="0"/>
      <dgm:spPr/>
    </dgm:pt>
    <dgm:pt modelId="{E694E7B9-043E-4F46-9E26-BF683819DDCB}" type="pres">
      <dgm:prSet presAssocID="{16AD10D0-EC32-4C26-9EF5-359F4C62CA9F}" presName="pictureRepeatNode" presStyleLbl="alignImgPlace1" presStyleIdx="0" presStyleCnt="1" custScaleX="181773" custScaleY="161904"/>
      <dgm:spPr/>
      <dgm:t>
        <a:bodyPr/>
        <a:lstStyle/>
        <a:p>
          <a:endParaRPr lang="ru-RU"/>
        </a:p>
      </dgm:t>
    </dgm:pt>
    <dgm:pt modelId="{81115B5C-EEE1-4946-A2FF-FE65729A7B60}" type="pres">
      <dgm:prSet presAssocID="{FD7C00D8-C753-4099-B39E-BDC980C90E2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254CDC-98C6-4FB2-AFF7-0B3E82FE30E1}" srcId="{153E8233-1E49-43F5-8D4F-8D568117F7B9}" destId="{FD7C00D8-C753-4099-B39E-BDC980C90E20}" srcOrd="0" destOrd="0" parTransId="{38F3579F-26ED-43D3-95D1-1943301A58E9}" sibTransId="{16AD10D0-EC32-4C26-9EF5-359F4C62CA9F}"/>
    <dgm:cxn modelId="{FF809676-8396-4B5D-8ADC-C8F31CA49C3B}" type="presOf" srcId="{FD7C00D8-C753-4099-B39E-BDC980C90E20}" destId="{81115B5C-EEE1-4946-A2FF-FE65729A7B60}" srcOrd="0" destOrd="0" presId="urn:microsoft.com/office/officeart/2008/layout/CircularPictureCallout"/>
    <dgm:cxn modelId="{AC6DFAB6-1BA3-4F67-A0DB-68BF89A1FB45}" type="presOf" srcId="{16AD10D0-EC32-4C26-9EF5-359F4C62CA9F}" destId="{E694E7B9-043E-4F46-9E26-BF683819DDCB}" srcOrd="0" destOrd="0" presId="urn:microsoft.com/office/officeart/2008/layout/CircularPictureCallout"/>
    <dgm:cxn modelId="{449DF9D8-8C8D-42BF-99C6-FB7C112767CA}" type="presOf" srcId="{153E8233-1E49-43F5-8D4F-8D568117F7B9}" destId="{BE1EFE78-121B-4D09-A289-3E0857FD3EC2}" srcOrd="0" destOrd="0" presId="urn:microsoft.com/office/officeart/2008/layout/CircularPictureCallout"/>
    <dgm:cxn modelId="{8BED930E-F21E-41BF-B676-F4E0EEE78AF6}" type="presParOf" srcId="{BE1EFE78-121B-4D09-A289-3E0857FD3EC2}" destId="{4D74BB24-CBCE-4B65-94B5-81D6C84AE14D}" srcOrd="0" destOrd="0" presId="urn:microsoft.com/office/officeart/2008/layout/CircularPictureCallout"/>
    <dgm:cxn modelId="{46FF579B-D3DE-4149-833D-7E9C9363A35B}" type="presParOf" srcId="{4D74BB24-CBCE-4B65-94B5-81D6C84AE14D}" destId="{1691C934-9634-42A0-8774-9236186AAA17}" srcOrd="0" destOrd="0" presId="urn:microsoft.com/office/officeart/2008/layout/CircularPictureCallout"/>
    <dgm:cxn modelId="{DC688286-1EE1-41BC-89AE-5687186F0345}" type="presParOf" srcId="{1691C934-9634-42A0-8774-9236186AAA17}" destId="{E694E7B9-043E-4F46-9E26-BF683819DDCB}" srcOrd="0" destOrd="0" presId="urn:microsoft.com/office/officeart/2008/layout/CircularPictureCallout"/>
    <dgm:cxn modelId="{556747CF-50DA-4F8B-A419-9F93741C0B93}" type="presParOf" srcId="{4D74BB24-CBCE-4B65-94B5-81D6C84AE14D}" destId="{81115B5C-EEE1-4946-A2FF-FE65729A7B60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512F9-45CD-4A1B-A7F2-56216A59FFBB}">
      <dsp:nvSpPr>
        <dsp:cNvPr id="0" name=""/>
        <dsp:cNvSpPr/>
      </dsp:nvSpPr>
      <dsp:spPr>
        <a:xfrm>
          <a:off x="0" y="-242017"/>
          <a:ext cx="6048672" cy="58085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EAB70-D5B4-4DF9-98A3-EF2920742A5A}">
      <dsp:nvSpPr>
        <dsp:cNvPr id="0" name=""/>
        <dsp:cNvSpPr/>
      </dsp:nvSpPr>
      <dsp:spPr>
        <a:xfrm>
          <a:off x="2056548" y="2755991"/>
          <a:ext cx="1935575" cy="99803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/>
        </a:p>
      </dsp:txBody>
      <dsp:txXfrm>
        <a:off x="2056548" y="2755991"/>
        <a:ext cx="1935575" cy="998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70099-0C93-4962-826B-5EEB7C0F2654}">
      <dsp:nvSpPr>
        <dsp:cNvPr id="0" name=""/>
        <dsp:cNvSpPr/>
      </dsp:nvSpPr>
      <dsp:spPr>
        <a:xfrm>
          <a:off x="0" y="-420271"/>
          <a:ext cx="5976664" cy="536650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E3AB4-99C4-4454-831D-B15E8413AA88}">
      <dsp:nvSpPr>
        <dsp:cNvPr id="0" name=""/>
        <dsp:cNvSpPr/>
      </dsp:nvSpPr>
      <dsp:spPr>
        <a:xfrm>
          <a:off x="2032065" y="2355619"/>
          <a:ext cx="1912532" cy="98614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2032065" y="2355619"/>
        <a:ext cx="1912532" cy="9861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1C0CA-C289-4898-B17A-57B604C175D8}">
      <dsp:nvSpPr>
        <dsp:cNvPr id="0" name=""/>
        <dsp:cNvSpPr/>
      </dsp:nvSpPr>
      <dsp:spPr>
        <a:xfrm>
          <a:off x="0" y="0"/>
          <a:ext cx="5832648" cy="53285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EE1ED-927D-4EFB-A057-0E8C5E8AED07}">
      <dsp:nvSpPr>
        <dsp:cNvPr id="0" name=""/>
        <dsp:cNvSpPr/>
      </dsp:nvSpPr>
      <dsp:spPr>
        <a:xfrm>
          <a:off x="1983100" y="2754702"/>
          <a:ext cx="1866447" cy="96238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1983100" y="2754702"/>
        <a:ext cx="1866447" cy="962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4E7B9-043E-4F46-9E26-BF683819DDCB}">
      <dsp:nvSpPr>
        <dsp:cNvPr id="0" name=""/>
        <dsp:cNvSpPr/>
      </dsp:nvSpPr>
      <dsp:spPr>
        <a:xfrm>
          <a:off x="285466" y="128597"/>
          <a:ext cx="5693762" cy="50713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15B5C-EEE1-4946-A2FF-FE65729A7B60}">
      <dsp:nvSpPr>
        <dsp:cNvPr id="0" name=""/>
        <dsp:cNvSpPr/>
      </dsp:nvSpPr>
      <dsp:spPr>
        <a:xfrm>
          <a:off x="2129996" y="2761398"/>
          <a:ext cx="2004702" cy="10336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200" kern="1200" dirty="0"/>
        </a:p>
      </dsp:txBody>
      <dsp:txXfrm>
        <a:off x="2129996" y="2761398"/>
        <a:ext cx="2004702" cy="1033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77190558"/>
              </p:ext>
            </p:extLst>
          </p:nvPr>
        </p:nvGraphicFramePr>
        <p:xfrm>
          <a:off x="1619672" y="692696"/>
          <a:ext cx="6048672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665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11977545"/>
              </p:ext>
            </p:extLst>
          </p:nvPr>
        </p:nvGraphicFramePr>
        <p:xfrm>
          <a:off x="1835696" y="1124744"/>
          <a:ext cx="59766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46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87938062"/>
              </p:ext>
            </p:extLst>
          </p:nvPr>
        </p:nvGraphicFramePr>
        <p:xfrm>
          <a:off x="1763688" y="764704"/>
          <a:ext cx="583264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172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06952071"/>
              </p:ext>
            </p:extLst>
          </p:nvPr>
        </p:nvGraphicFramePr>
        <p:xfrm>
          <a:off x="1403648" y="836712"/>
          <a:ext cx="62646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4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845443" cy="633670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8205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vgod-7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7F7F"/>
      </a:hlink>
      <a:folHlink>
        <a:srgbClr val="FFE5E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novgod-7</Template>
  <TotalTime>9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novgod-7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7</cp:revision>
  <dcterms:created xsi:type="dcterms:W3CDTF">2015-11-04T03:41:51Z</dcterms:created>
  <dcterms:modified xsi:type="dcterms:W3CDTF">2016-01-08T03:34:43Z</dcterms:modified>
</cp:coreProperties>
</file>