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Times New Roman"/>
              </a:rPr>
              <a:t>Рисование </a:t>
            </a:r>
            <a:r>
              <a:rPr lang="ru-RU" sz="4000" dirty="0" smtClean="0">
                <a:ea typeface="Calibri"/>
                <a:cs typeface="Times New Roman"/>
              </a:rPr>
              <a:t>пальчиками</a:t>
            </a:r>
            <a:endParaRPr lang="ru-RU" sz="4000" dirty="0"/>
          </a:p>
        </p:txBody>
      </p:sp>
      <p:pic>
        <p:nvPicPr>
          <p:cNvPr id="1026" name="Picture 2" descr="C:\Users\Глеб\AppData\Roaming\Skype\glebka2106\media_messaging\media_cache\^BDBFD994F70F212D6822BCCC0D180E3455BC815AE7072FAD77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леб\AppData\Roaming\Skype\glebka2106\media_messaging\media_cache\^ADE50512811A09B77C40368D82C9AF7553F67612F304659186^pimgpsh_fullsize_dist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леб\Desktop\Новая папка (2)\0a2f3686747afc323ed1719eecccc61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352" y="1057274"/>
            <a:ext cx="2232992" cy="17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леб\Desktop\Новая папка (2)\splat-h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41751"/>
            <a:ext cx="2160240" cy="15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3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Адресность</a:t>
            </a:r>
            <a:r>
              <a:rPr lang="ru-RU" b="1" dirty="0" smtClean="0"/>
              <a:t>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Данный педагогический опыт может быть полезен воспитателям дошкольных учреждений, педагогам дополнительного образования, заинтересованным и внимательным родителям.</a:t>
            </a:r>
          </a:p>
          <a:p>
            <a:endParaRPr lang="ru-RU" dirty="0"/>
          </a:p>
        </p:txBody>
      </p:sp>
      <p:pic>
        <p:nvPicPr>
          <p:cNvPr id="11266" name="Picture 2" descr="C:\Users\Глеб\Desktop\Новая папка (2)\4.jp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094163"/>
            <a:ext cx="4450885" cy="24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леб\Desktop\Новая папка (2)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3045569" cy="32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Трудоемкость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Трудности при применении данного опыта нетрадиционных техник рисования могут заключаться в:</a:t>
            </a:r>
          </a:p>
          <a:p>
            <a:r>
              <a:rPr lang="ru-RU" dirty="0" smtClean="0"/>
              <a:t>планировании и построении системы занятий с учетом возрастных и индивидуальных особенностей детей;</a:t>
            </a:r>
          </a:p>
          <a:p>
            <a:r>
              <a:rPr lang="ru-RU" dirty="0" smtClean="0"/>
              <a:t>подборе оборудования и материалов;</a:t>
            </a:r>
          </a:p>
          <a:p>
            <a:r>
              <a:rPr lang="ru-RU" dirty="0" smtClean="0"/>
              <a:t>применении методов и приемов работы с детьми, исходя из их индивидуальных особенностей.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340768"/>
            <a:ext cx="8784976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/>
              <a:t>А есть ведь волшебство на самом деле!</a:t>
            </a:r>
          </a:p>
          <a:p>
            <a:pPr marL="0" indent="0" algn="r">
              <a:buNone/>
            </a:pPr>
            <a:r>
              <a:rPr lang="ru-RU" b="1" dirty="0"/>
              <a:t>Оно в дождинке, в радуге, в цветах и в нас!</a:t>
            </a:r>
          </a:p>
          <a:p>
            <a:pPr marL="0" indent="0" algn="r">
              <a:buNone/>
            </a:pPr>
            <a:r>
              <a:rPr lang="ru-RU" b="1" dirty="0"/>
              <a:t>Мы в детстве видеть волшебство умели.</a:t>
            </a:r>
          </a:p>
          <a:p>
            <a:pPr marL="0" indent="0" algn="r">
              <a:buNone/>
            </a:pPr>
            <a:r>
              <a:rPr lang="ru-RU" b="1" dirty="0"/>
              <a:t>Вам нужно вспомнить, и оно проснётся в вас!</a:t>
            </a:r>
          </a:p>
          <a:p>
            <a:pPr algn="r"/>
            <a:endParaRPr lang="ru-RU" b="1" dirty="0"/>
          </a:p>
          <a:p>
            <a:pPr marL="0" indent="0" algn="r">
              <a:buNone/>
            </a:pPr>
            <a:r>
              <a:rPr lang="ru-RU" b="1" dirty="0"/>
              <a:t>Автор Юрий </a:t>
            </a:r>
            <a:r>
              <a:rPr lang="ru-RU" b="1" dirty="0" err="1"/>
              <a:t>Марковцев</a:t>
            </a:r>
            <a:endParaRPr lang="ru-RU" b="1" dirty="0"/>
          </a:p>
        </p:txBody>
      </p:sp>
      <p:pic>
        <p:nvPicPr>
          <p:cNvPr id="12290" name="Picture 2" descr="C:\Users\Глеб\Desktop\Новая папка (2)\63861195_1284149896_5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1"/>
            <a:ext cx="435563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1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Глеб\Desktop\Новая папка (2)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3051414" cy="32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Использованная литература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err="1" smtClean="0"/>
              <a:t>Белошистая</a:t>
            </a:r>
            <a:r>
              <a:rPr lang="ru-RU" dirty="0" smtClean="0"/>
              <a:t> А. В., Жукова О. Г. Волшебные краски. 3 – 5 лет: Пособие для занятий с детьми. – М.: </a:t>
            </a:r>
            <a:r>
              <a:rPr lang="ru-RU" dirty="0" err="1" smtClean="0"/>
              <a:t>Аркти</a:t>
            </a:r>
            <a:r>
              <a:rPr lang="ru-RU" dirty="0" smtClean="0"/>
              <a:t>, 2008. – 32с.</a:t>
            </a:r>
          </a:p>
          <a:p>
            <a:pPr lvl="0"/>
            <a:r>
              <a:rPr lang="ru-RU" dirty="0" smtClean="0"/>
              <a:t>Утробина К. К., Утробин Г. Ф. </a:t>
            </a:r>
            <a:r>
              <a:rPr lang="ru-RU" dirty="0" err="1" smtClean="0"/>
              <a:t>Увликательное</a:t>
            </a:r>
            <a:r>
              <a:rPr lang="ru-RU" dirty="0" smtClean="0"/>
              <a:t> рисование методом тычка с детьми 3 – 7 лет: Рисуем и познаем окружающий мир. – М.: «Издательство Гном и Д», 2008. – 64 с.</a:t>
            </a:r>
          </a:p>
          <a:p>
            <a:pPr lvl="0"/>
            <a:r>
              <a:rPr lang="ru-RU" dirty="0" smtClean="0"/>
              <a:t>Лахути М. Д. Как научиться рисовать. – Москва «</a:t>
            </a:r>
            <a:r>
              <a:rPr lang="ru-RU" dirty="0" err="1" smtClean="0"/>
              <a:t>Росмэн</a:t>
            </a:r>
            <a:r>
              <a:rPr lang="ru-RU" dirty="0" smtClean="0"/>
              <a:t>», 2008. – 96с.</a:t>
            </a:r>
          </a:p>
          <a:p>
            <a:pPr lvl="0"/>
            <a:r>
              <a:rPr lang="ru-RU" dirty="0" err="1" smtClean="0"/>
              <a:t>Одинокова</a:t>
            </a:r>
            <a:r>
              <a:rPr lang="ru-RU" dirty="0" smtClean="0"/>
              <a:t> Г. Ю. . Шлеп…Ежик: Издательский дом «Карапуз», 2006. – 15с.</a:t>
            </a:r>
          </a:p>
          <a:p>
            <a:pPr lvl="0"/>
            <a:r>
              <a:rPr lang="ru-RU" dirty="0" smtClean="0"/>
              <a:t>Сахарова О. М. Я рисую пальчиками: Издательский дом «Литера», 2008. – 32с.</a:t>
            </a:r>
          </a:p>
          <a:p>
            <a:pPr lvl="0"/>
            <a:r>
              <a:rPr lang="ru-RU" dirty="0" smtClean="0"/>
              <a:t>Фатеева А. А. Рисуем без кисточки.- Ярославль: Академия развития, 2004. – 96с.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Фото\_Шаблоны для фотомонтажа\PNG\766d439b81f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979368" cy="59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леб\AppData\Roaming\Skype\glebka2106\media_messaging\media_cache\^B4A63A93D26DE25B9320407F83887B8A73248C23CCCF0B1351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16473" y="1765253"/>
            <a:ext cx="5820280" cy="4365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леб\AppData\Roaming\Skype\My Skype Received Files\IMG_52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1037717"/>
            <a:ext cx="3692698" cy="58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3621"/>
            <a:ext cx="6912768" cy="864096"/>
          </a:xfrm>
        </p:spPr>
        <p:txBody>
          <a:bodyPr>
            <a:normAutofit/>
          </a:bodyPr>
          <a:lstStyle/>
          <a:p>
            <a:r>
              <a:rPr lang="ru-RU" sz="4000" dirty="0">
                <a:ea typeface="Calibri"/>
                <a:cs typeface="Times New Roman"/>
              </a:rPr>
              <a:t>Рисование ладошками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482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ea typeface="Calibri"/>
                <a:cs typeface="Times New Roman"/>
              </a:rPr>
              <a:t>Пуантилизм</a:t>
            </a:r>
            <a:endParaRPr lang="ru-RU" sz="4000" dirty="0"/>
          </a:p>
        </p:txBody>
      </p:sp>
      <p:pic>
        <p:nvPicPr>
          <p:cNvPr id="3074" name="Picture 2" descr="C:\Users\Глеб\AppData\Roaming\Skype\glebka2106\media_messaging\media_cache\^436AFFEA587A9ADF061F27A1C976EA40DA0DBA8413BAD99430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660" y="1145022"/>
            <a:ext cx="7611764" cy="570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2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0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ea typeface="Calibri"/>
                <a:cs typeface="Times New Roman"/>
              </a:rPr>
              <a:t>Оттиск поролоном</a:t>
            </a:r>
            <a:endParaRPr lang="ru-RU" sz="4000" dirty="0"/>
          </a:p>
        </p:txBody>
      </p:sp>
      <p:pic>
        <p:nvPicPr>
          <p:cNvPr id="4098" name="Picture 2" descr="C:\Users\Глеб\AppData\Roaming\Skype\glebka2106\media_messaging\media_cache\^7CC4858326208DF580F1CA3D0945C440BE2CECA1A72D4BF49F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028384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6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5787"/>
            <a:ext cx="8229600" cy="1143000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Монотипия</a:t>
            </a:r>
            <a:endParaRPr lang="ru-RU" dirty="0"/>
          </a:p>
        </p:txBody>
      </p:sp>
      <p:pic>
        <p:nvPicPr>
          <p:cNvPr id="5122" name="Picture 2" descr="C:\Users\Глеб\AppData\Roaming\Skype\glebka2106\media_messaging\media_cache\^263FC6F30E8B5817B376ABA7609B73AC31E95B453C5445BEF0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леб\AppData\Roaming\Skype\glebka2106\media_messaging\media_cache\^6C3B061B2543BBC955A01202EF762E338FBED6075C8424A570^pimgpsh_fullsize_dist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8505" y="836712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леб\Desktop\Новая папка (2)\palitra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0690"/>
            <a:ext cx="2739628" cy="27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леб\Desktop\Новая папка (2)\KDalD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32637"/>
            <a:ext cx="2121024" cy="21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4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ea typeface="Calibri"/>
                <a:cs typeface="Times New Roman"/>
              </a:rPr>
              <a:t>Кляксография</a:t>
            </a:r>
            <a:r>
              <a:rPr lang="ru-RU" dirty="0">
                <a:ea typeface="Calibri"/>
                <a:cs typeface="Times New Roman"/>
              </a:rPr>
              <a:t> с </a:t>
            </a:r>
            <a:r>
              <a:rPr lang="ru-RU" dirty="0" smtClean="0">
                <a:ea typeface="Calibri"/>
                <a:cs typeface="Times New Roman"/>
              </a:rPr>
              <a:t>трубочкой</a:t>
            </a:r>
            <a:endParaRPr lang="ru-RU" dirty="0"/>
          </a:p>
        </p:txBody>
      </p:sp>
      <p:pic>
        <p:nvPicPr>
          <p:cNvPr id="6146" name="Picture 2" descr="C:\Users\Глеб\AppData\Roaming\Skype\glebka2106\media_messaging\media_cache\^E758BA13D328A9E1BD6DE2656E6388DA2E781D703C80F96D3A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леб\AppData\Roaming\Skype\glebka2106\media_messaging\media_cache\^A2259C16B3B94E5BED3145B5FCDD89D62F6B6239AC425641F7^pimgpsh_fullsize_dist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8971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леб\Desktop\Новая папка (2)\104271356_2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242817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Глеб\Desktop\Новая папка (2)\0_a2c31_2abbffaf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31608">
            <a:off x="4567052" y="1182374"/>
            <a:ext cx="2885381" cy="19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4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232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ea typeface="Calibri"/>
                <a:cs typeface="Times New Roman"/>
              </a:rPr>
              <a:t>Оттиск печатками из картофеля</a:t>
            </a:r>
            <a:endParaRPr lang="ru-RU" sz="4000" dirty="0"/>
          </a:p>
        </p:txBody>
      </p:sp>
      <p:pic>
        <p:nvPicPr>
          <p:cNvPr id="7170" name="Picture 2" descr="C:\Users\Глеб\AppData\Roaming\Skype\glebka2106\media_messaging\media_cache\^A4D1B9DD197CD547968647609FCB556B8679C76A57D47C865A^pimgpsh_fullsize_dist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1600" y="949908"/>
            <a:ext cx="7344816" cy="590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Глеб\Desktop\Новая папка (2)\blot-307260_6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3096"/>
            <a:ext cx="1800200" cy="17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45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>
                <a:ea typeface="Calibri"/>
                <a:cs typeface="Times New Roman"/>
              </a:rPr>
              <a:t>Пластилинография</a:t>
            </a:r>
            <a:endParaRPr lang="ru-RU" sz="4000" dirty="0"/>
          </a:p>
        </p:txBody>
      </p:sp>
      <p:pic>
        <p:nvPicPr>
          <p:cNvPr id="8195" name="Picture 3" descr="C:\Users\Глеб\AppData\Roaming\Skype\glebka2106\media_messaging\media_cache\^A56C969415930EEC5FC5099DCC6FF244F915E6B4233F9BB91E^pimgpsh_fullsize_dist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99048"/>
            <a:ext cx="5255060" cy="394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Глеб\AppData\Roaming\Skype\glebka2106\media_messaging\media_cache\^C9DCE071FDBBF3BCCF50FAF52F1E31097414B4078563AA4F4F^pimgpsh_fullsize_dist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8" y="908720"/>
            <a:ext cx="4800888" cy="3600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Глеб\Desktop\Новая папка (2)\40893723_1236818672_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26603"/>
            <a:ext cx="2231397" cy="22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7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леб\AppData\Roaming\Skype\glebka2106\media_messaging\media_cache\^C2A778B7153E375548AE2638A0E0678C54F2BA49D7AAD9F734^pimgpsh_fullsize_dist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54333" y="3326193"/>
            <a:ext cx="6984776" cy="3531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b="1" dirty="0" smtClean="0"/>
              <a:t>Результативность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Дети обрели уверенность в себе, робкие преодолевают боязнь чистого листа бумаги, начали чувствовать себя маленькими художниками.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Рисование пальчиками</vt:lpstr>
      <vt:lpstr>Рисование ладошками</vt:lpstr>
      <vt:lpstr>Пуантилизм</vt:lpstr>
      <vt:lpstr>Оттиск поролоном</vt:lpstr>
      <vt:lpstr>Монотипия</vt:lpstr>
      <vt:lpstr>Кляксография с трубочкой</vt:lpstr>
      <vt:lpstr>Оттиск печатками из картофеля</vt:lpstr>
      <vt:lpstr>Пластилинография</vt:lpstr>
      <vt:lpstr>Результативность опыта</vt:lpstr>
      <vt:lpstr>Адресность опыта</vt:lpstr>
      <vt:lpstr>Трудоемкость опыта</vt:lpstr>
      <vt:lpstr>Слайд 12</vt:lpstr>
      <vt:lpstr>Использованная литература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пальчиками</dc:title>
  <dc:creator>Эльвира Валеева</dc:creator>
  <cp:lastModifiedBy>Windows User</cp:lastModifiedBy>
  <cp:revision>1</cp:revision>
  <dcterms:created xsi:type="dcterms:W3CDTF">2015-12-27T06:23:36Z</dcterms:created>
  <dcterms:modified xsi:type="dcterms:W3CDTF">2015-12-27T06:26:05Z</dcterms:modified>
</cp:coreProperties>
</file>