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2" r:id="rId12"/>
    <p:sldId id="270" r:id="rId13"/>
    <p:sldId id="271" r:id="rId14"/>
    <p:sldId id="272" r:id="rId15"/>
    <p:sldId id="276" r:id="rId16"/>
    <p:sldId id="273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2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36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2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75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32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72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74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26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8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5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1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40000"/>
              <a:lumOff val="60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апля 6"/>
          <p:cNvSpPr/>
          <p:nvPr/>
        </p:nvSpPr>
        <p:spPr>
          <a:xfrm>
            <a:off x="107504" y="188640"/>
            <a:ext cx="8784976" cy="640871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  <a:p>
            <a:pPr algn="ctr"/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266700" algn="l"/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266700" algn="l"/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266700" algn="l"/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266700" algn="r"/>
            <a:r>
              <a:rPr lang="ru-RU" sz="1000" baseline="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1210">
            <a:off x="6390263" y="2494787"/>
            <a:ext cx="2639512" cy="2486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29199">
            <a:off x="130737" y="-4151"/>
            <a:ext cx="1916832" cy="1916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536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52192" y="56612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6611779"/>
            <a:ext cx="21723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266700" algn="r"/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</a:rPr>
              <a:t>http://lorochkapogonec.ucoz.ru/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9144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99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дошкольников средствами нетрадиционной техники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218538" cy="1376132"/>
          </a:xfrm>
        </p:spPr>
        <p:txBody>
          <a:bodyPr/>
          <a:lstStyle/>
          <a:p>
            <a:r>
              <a:rPr lang="ru-RU" sz="2400" dirty="0" smtClean="0"/>
              <a:t>Воспитатель – Ахметова Татьяна </a:t>
            </a:r>
            <a:r>
              <a:rPr lang="ru-RU" sz="2400" dirty="0" err="1" smtClean="0"/>
              <a:t>Шаукатовна</a:t>
            </a:r>
            <a:endParaRPr lang="ru-RU" sz="2400" dirty="0" smtClean="0"/>
          </a:p>
          <a:p>
            <a:r>
              <a:rPr lang="ru-RU" sz="2400" dirty="0" smtClean="0"/>
              <a:t>МБДОУ ДС №2 «Калинка» г.Нижневартовска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3119940" cy="3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 и перспективность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Так как основной задачей ДОУ является подготовка у ребенка руки к письму, развитие моторики, умственных способностей, то я исследовав различные методики сделала вывод, что этому способствует рисование в нетрадиционной технике.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леб\Desktop\Новая папка (2)\bs0000572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5964">
            <a:off x="413122" y="2117586"/>
            <a:ext cx="2072222" cy="3180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леб\Desktop\Новая папка (2)\19879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718">
            <a:off x="2206318" y="1399829"/>
            <a:ext cx="2050762" cy="2752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Глеб\Desktop\Новая папка (2)\1266290232_250-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9372">
            <a:off x="3144537" y="2858321"/>
            <a:ext cx="2047863" cy="32683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Глеб\Desktop\Новая папка (2)\uk5698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6420">
            <a:off x="4334679" y="1133528"/>
            <a:ext cx="2282833" cy="3040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Глеб\Desktop\Новая папка (2)\1275129437_screenhunter_06-may.-29-15.23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2983">
            <a:off x="6648613" y="1426336"/>
            <a:ext cx="2168356" cy="32852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Теоретическая база опыта</a:t>
            </a:r>
            <a:endParaRPr lang="ru-RU" dirty="0"/>
          </a:p>
        </p:txBody>
      </p:sp>
      <p:pic>
        <p:nvPicPr>
          <p:cNvPr id="9223" name="Picture 7" descr="C:\Users\Глеб\Desktop\Новая папка (2)\uvlekatelnoe-risovanie-metodom-tychka-s-detmi-3-7-let-risuem-i-poznaem-okruzhayucshij-mi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5423">
            <a:off x="4799346" y="3358916"/>
            <a:ext cx="2255743" cy="2931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7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Глеб\AppData\Roaming\Skype\glebka2106\media_messaging\media_cache\^4F19A514B0CCF43E2492095D0E735B1967244A6021B734BCB5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202" y="2276872"/>
            <a:ext cx="5882168" cy="441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463"/>
            <a:ext cx="8229600" cy="1143000"/>
          </a:xfrm>
        </p:spPr>
        <p:txBody>
          <a:bodyPr/>
          <a:lstStyle/>
          <a:p>
            <a:r>
              <a:rPr lang="ru-RU" b="1" dirty="0" smtClean="0"/>
              <a:t>Новизна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a typeface="Calibri"/>
                <a:cs typeface="Times New Roman"/>
              </a:rPr>
              <a:t>Работа заключается в обучении детей оригинальному изображению сложных для детей вещей </a:t>
            </a:r>
            <a:endParaRPr lang="ru-RU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ea typeface="Calibri"/>
                <a:cs typeface="Times New Roman"/>
              </a:rPr>
              <a:t>путём </a:t>
            </a:r>
            <a:r>
              <a:rPr lang="ru-RU" dirty="0">
                <a:ea typeface="Calibri"/>
                <a:cs typeface="Times New Roman"/>
              </a:rPr>
              <a:t>простых </a:t>
            </a:r>
            <a:endParaRPr lang="ru-RU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ea typeface="Calibri"/>
                <a:cs typeface="Times New Roman"/>
              </a:rPr>
              <a:t>приёмов </a:t>
            </a:r>
          </a:p>
          <a:p>
            <a:pPr marL="0" indent="0">
              <a:buNone/>
            </a:pPr>
            <a:r>
              <a:rPr lang="ru-RU" dirty="0" smtClean="0">
                <a:ea typeface="Calibri"/>
                <a:cs typeface="Times New Roman"/>
              </a:rPr>
              <a:t>нетрадиционного </a:t>
            </a:r>
          </a:p>
          <a:p>
            <a:pPr marL="0" indent="0">
              <a:buNone/>
            </a:pPr>
            <a:r>
              <a:rPr lang="ru-RU" dirty="0" smtClean="0">
                <a:ea typeface="Calibri"/>
                <a:cs typeface="Times New Roman"/>
              </a:rPr>
              <a:t>рисования</a:t>
            </a:r>
            <a:r>
              <a:rPr lang="ru-RU" dirty="0">
                <a:ea typeface="Calibri"/>
                <a:cs typeface="Times New Roman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Ведущая педагогическая идея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367240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Способствовать </a:t>
            </a:r>
            <a:r>
              <a:rPr lang="ru-RU" dirty="0"/>
              <a:t>развитию интеллектуальных  и творческих способностей, фантазии, воображения.</a:t>
            </a:r>
          </a:p>
        </p:txBody>
      </p:sp>
      <p:pic>
        <p:nvPicPr>
          <p:cNvPr id="21506" name="Picture 2" descr="C:\Users\Глеб\AppData\Roaming\Skype\glebka2106\media_messaging\media_cache\^E1674EC59AD666DC08BC826B526FDB268CA7191CAE46541EDD^pimgpsh_fullsize_dist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27243" y="1196752"/>
            <a:ext cx="5616758" cy="534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3119939" cy="3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501122" cy="4929222"/>
          </a:xfrm>
        </p:spPr>
        <p:txBody>
          <a:bodyPr/>
          <a:lstStyle/>
          <a:p>
            <a:r>
              <a:rPr lang="ru-RU" b="1" dirty="0" smtClean="0"/>
              <a:t>Сущность опыта:</a:t>
            </a:r>
            <a:r>
              <a:rPr lang="ru-RU" dirty="0" smtClean="0"/>
              <a:t> процесс художественно-эстетического, экологического воспитания дошкольников строится на основе формирования у детей знаний о многообразии техник отражения реального мира на листе бумаги с использованием нетрадиционных техник рисования в сочетании с другими методами и приемами обучения и воспитания.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3004354" cy="31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000" b="1" dirty="0" smtClean="0"/>
              <a:t>Формы</a:t>
            </a:r>
            <a:r>
              <a:rPr lang="ru-RU" sz="4000" dirty="0" smtClean="0"/>
              <a:t> </a:t>
            </a:r>
            <a:r>
              <a:rPr lang="ru-RU" sz="4000" b="1" dirty="0" smtClean="0"/>
              <a:t>организации и проведения занятий: </a:t>
            </a:r>
          </a:p>
          <a:p>
            <a:pPr>
              <a:buNone/>
            </a:pPr>
            <a:r>
              <a:rPr lang="ru-RU" dirty="0" smtClean="0"/>
              <a:t>    беседы, путешествия по сказкам, наблюдения, целевые прогулки, экскурсии, фотовыставки, выставки рисунков, конкурсы, развлечения. </a:t>
            </a:r>
          </a:p>
          <a:p>
            <a:pPr marL="0" indent="0">
              <a:buNone/>
            </a:pPr>
            <a:r>
              <a:rPr lang="ru-RU" b="1" dirty="0" smtClean="0"/>
              <a:t>    Методы: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наглядный, словесный, практический.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161" y="1844824"/>
            <a:ext cx="2794383" cy="29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786874" cy="592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                  Направления:</a:t>
            </a:r>
          </a:p>
          <a:p>
            <a:r>
              <a:rPr lang="ru-RU" dirty="0" smtClean="0"/>
              <a:t>от предмета к сюжету</a:t>
            </a:r>
          </a:p>
          <a:p>
            <a:r>
              <a:rPr lang="ru-RU" dirty="0" smtClean="0"/>
              <a:t>от простого к сложному</a:t>
            </a:r>
          </a:p>
          <a:p>
            <a:r>
              <a:rPr lang="ru-RU" dirty="0" smtClean="0"/>
              <a:t>от метода подражания к самостоятельному выполнению</a:t>
            </a:r>
          </a:p>
          <a:p>
            <a:r>
              <a:rPr lang="ru-RU" dirty="0" smtClean="0"/>
              <a:t>от применения в рисунке одного вида техники к использованию смешанных техник </a:t>
            </a:r>
          </a:p>
          <a:p>
            <a:r>
              <a:rPr lang="ru-RU" dirty="0" smtClean="0"/>
              <a:t>от индивидуальной работы к коллективному изображению предметов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леб\AppData\Roaming\Skype\glebka2106\media_messaging\media_cache\^1D4CE8EF630984CD5C544E12EB16CCB8C40F40150A97F55D63^pimgpsh_fullsize_dis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ru-RU" b="1" dirty="0" smtClean="0"/>
              <a:t>Техники рисования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леб\Desktop\17175083_kkh31vuflt_W66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364" y="4065167"/>
            <a:ext cx="3670348" cy="27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420888"/>
            <a:ext cx="7596336" cy="324036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</a:t>
            </a:r>
            <a:r>
              <a:rPr lang="ru-RU" b="1" dirty="0" smtClean="0"/>
              <a:t>«…Это правда! Ну чего же тут скрывать?</a:t>
            </a:r>
          </a:p>
          <a:p>
            <a:pPr algn="r">
              <a:buNone/>
            </a:pPr>
            <a:r>
              <a:rPr lang="ru-RU" b="1" dirty="0" smtClean="0"/>
              <a:t>Дети любят, очень любят рисовать.</a:t>
            </a:r>
          </a:p>
          <a:p>
            <a:pPr algn="r">
              <a:buNone/>
            </a:pPr>
            <a:r>
              <a:rPr lang="ru-RU" b="1" dirty="0" smtClean="0"/>
              <a:t>На бумаге, на асфальте, на стене.</a:t>
            </a:r>
          </a:p>
          <a:p>
            <a:pPr algn="r">
              <a:buNone/>
            </a:pPr>
            <a:r>
              <a:rPr lang="ru-RU" b="1" dirty="0" smtClean="0"/>
              <a:t>И в трамвае на окне…». </a:t>
            </a:r>
          </a:p>
          <a:p>
            <a:pPr algn="r">
              <a:buNone/>
            </a:pPr>
            <a:r>
              <a:rPr lang="ru-RU" b="1" dirty="0" smtClean="0"/>
              <a:t>Э.Успенский </a:t>
            </a:r>
          </a:p>
          <a:p>
            <a:endParaRPr lang="ru-RU" dirty="0"/>
          </a:p>
        </p:txBody>
      </p:sp>
      <p:pic>
        <p:nvPicPr>
          <p:cNvPr id="2050" name="Picture 2" descr="B:\Фото\Любимая работа\всё\разное\0_9b793_3aa6b44d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171400"/>
            <a:ext cx="16462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леб\Desktop\blot-307260_6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807"/>
            <a:ext cx="1905394" cy="18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леб\Desktop\splat-h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1828446" cy="13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леб\Desktop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0480"/>
            <a:ext cx="2987824" cy="31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Основная характеристика опыта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730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Сформировать и развить у дошкольников умение и навыки работы в нетрадиционных техниках; развить потребности к созданию нового, необычного продукта творческой деятельности; совершенствовать их интеллектуальные способности с помощью нетрадиционных техник рисования.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леб\Desktop\89855602_916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0366"/>
            <a:ext cx="4502561" cy="48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Область применения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12087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свободной и непосредственной образовательной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" y="476672"/>
            <a:ext cx="8964488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Характер решаемых им проблем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126" y="1556792"/>
            <a:ext cx="8964488" cy="21448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Способствует социализации и эмоциональной стабильности детей, что, в свою очередь, отражается на их поведении.</a:t>
            </a:r>
            <a:endParaRPr lang="ru-RU" dirty="0"/>
          </a:p>
        </p:txBody>
      </p:sp>
      <p:pic>
        <p:nvPicPr>
          <p:cNvPr id="5122" name="Picture 2" descr="C:\Users\Глеб\Desktop\96916131_5111852_Kopiya_84172647__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3"/>
            <a:ext cx="56277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Условия формирования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03" y="1229544"/>
            <a:ext cx="41399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a typeface="Calibri"/>
                <a:cs typeface="Times New Roman"/>
              </a:rPr>
              <a:t>Рисовать можно как угодно и чем угодно. А из каракуль и мазни вырисовывается узнаваемый объект, ничем не замутнённая радость от того, что «Это сделал я».</a:t>
            </a:r>
            <a:endParaRPr lang="ru-RU" dirty="0"/>
          </a:p>
        </p:txBody>
      </p:sp>
      <p:pic>
        <p:nvPicPr>
          <p:cNvPr id="20482" name="Picture 2" descr="C:\Users\Глеб\AppData\Roaming\Skype\glebka2106\media_messaging\media_cache\^A984911943F8E477B36B7C6FF94FC3CC954FB50D1A1127DE7D^pimgpsh_fullsize_dist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39952" y="1196752"/>
            <a:ext cx="4926178" cy="488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Глеб\Desktop\Новая папка (2)\0_87b3a_416002a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224" y="4941168"/>
            <a:ext cx="2298254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леб\Desktop\school14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141" y="3645024"/>
            <a:ext cx="2818432" cy="33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Идея моего опыта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Сформировать у дошкольников способности выражать восприятие окружающего их мира, совершенствовать их интеллектуальные и творческие способности с помощью нетрадиционных техник рисования.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леб\Desktop\Новая папка (2)\drawing0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137878" cy="40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171280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Развитие творческих способностей детей дошкольного возраста средствами нетрадиционной техники рисования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леб\Desktop\Новая папка (2)\30bed9acd8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3051414" cy="32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Задачи работы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215502" cy="60007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Учить детей использовать в рисовании разнообразные материалы и технику, разные способы создания изображения, соединяя в одном рисунке разные материалы с целью получения выразительного образа.</a:t>
            </a:r>
          </a:p>
          <a:p>
            <a:pPr lvl="0"/>
            <a:r>
              <a:rPr lang="ru-RU" dirty="0" smtClean="0"/>
              <a:t>Развивать эстетические чувства формы, цвет, ритм, композицию, творческую активность, желание рисовать. Учить видеть и понимать красоту многоцветного мира.</a:t>
            </a:r>
          </a:p>
          <a:p>
            <a:pPr lvl="0"/>
            <a:r>
              <a:rPr lang="ru-RU" dirty="0" smtClean="0"/>
              <a:t>Формировать у детей творческие способности посредством использования нетрадиционных техник рисования.</a:t>
            </a:r>
          </a:p>
          <a:p>
            <a:pPr lvl="0"/>
            <a:r>
              <a:rPr lang="ru-RU" dirty="0" smtClean="0"/>
              <a:t>Воспитывать умение доводить начатое дело до конца, работать в коллективе, индивидуально.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861</TotalTime>
  <Words>470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Развитие творческих способностей дошкольников средствами нетрадиционной техники рисования </vt:lpstr>
      <vt:lpstr>Слайд 2</vt:lpstr>
      <vt:lpstr>Основная характеристика опыта </vt:lpstr>
      <vt:lpstr>Область применения </vt:lpstr>
      <vt:lpstr>Характер решаемых им проблем </vt:lpstr>
      <vt:lpstr>Условия формирования опыта</vt:lpstr>
      <vt:lpstr>Идея моего опыта </vt:lpstr>
      <vt:lpstr>Цель работы</vt:lpstr>
      <vt:lpstr>Задачи работы: </vt:lpstr>
      <vt:lpstr>Актуальность и перспективность опыта</vt:lpstr>
      <vt:lpstr>Теоретическая база опыта</vt:lpstr>
      <vt:lpstr>Новизна опыта</vt:lpstr>
      <vt:lpstr>Ведущая педагогическая идея</vt:lpstr>
      <vt:lpstr>Технология опыта</vt:lpstr>
      <vt:lpstr>Слайд 15</vt:lpstr>
      <vt:lpstr>Слайд 16</vt:lpstr>
      <vt:lpstr>Техники рисования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 ПЕДАГОГИЧЕСКого ОПЫТа ВОСПИТАТЕЛЯ МУНИЦИПАЛЬНОГО ДОШКОЛЬНОГО ОБРАЗОВАТЕЛЬНОГО УЧРЕЖДЕНИЯ ДЕТСКИЙ САД «РОМАШКА» </dc:title>
  <dc:creator>user</dc:creator>
  <cp:lastModifiedBy>Windows User</cp:lastModifiedBy>
  <cp:revision>26</cp:revision>
  <dcterms:created xsi:type="dcterms:W3CDTF">2015-05-15T04:02:19Z</dcterms:created>
  <dcterms:modified xsi:type="dcterms:W3CDTF">2015-12-27T06:26:09Z</dcterms:modified>
</cp:coreProperties>
</file>