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4" r:id="rId4"/>
    <p:sldId id="287" r:id="rId5"/>
    <p:sldId id="286" r:id="rId6"/>
    <p:sldId id="281" r:id="rId7"/>
    <p:sldId id="28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ина\Новая папка\VK_Saved_Photo_ 635796437459274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3103" y="0"/>
            <a:ext cx="983020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315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Раз ладошка, два ладошка.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95021"/>
            <a:ext cx="821571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Нетрадиционные техники рисования.</a:t>
            </a:r>
          </a:p>
          <a:p>
            <a:pPr algn="ctr"/>
            <a:r>
              <a:rPr lang="en-US" sz="4400" dirty="0" smtClean="0">
                <a:latin typeface="Monotype Corsiva" pitchFamily="66" charset="0"/>
              </a:rPr>
              <a:t>(</a:t>
            </a:r>
            <a:r>
              <a:rPr lang="ru-RU" sz="4400" dirty="0" smtClean="0">
                <a:latin typeface="Monotype Corsiva" pitchFamily="66" charset="0"/>
              </a:rPr>
              <a:t>рисование пальчиками, 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ножками и ладошками)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Часть 4</a:t>
            </a:r>
            <a:endParaRPr lang="ru-RU" sz="4400" dirty="0" smtClean="0">
              <a:latin typeface="Monotype Corsiva" pitchFamily="66" charset="0"/>
            </a:endParaRP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Составитель: Моор Нина Александровна</a:t>
            </a:r>
          </a:p>
          <a:p>
            <a:pPr algn="ctr"/>
            <a:r>
              <a:rPr lang="ru-RU" sz="2400" dirty="0" smtClean="0"/>
              <a:t>МБДОУ №1 «</a:t>
            </a:r>
            <a:r>
              <a:rPr lang="ru-RU" sz="2400" dirty="0" err="1" smtClean="0"/>
              <a:t>Сибирячок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 smtClean="0"/>
              <a:t>Бердск, 2015.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Книги\Рукоделие\из Инернета\рисование\VK_Saved_Photo_ 635831301356923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5728"/>
            <a:ext cx="3520569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D:\Книги\Рукоделие\из Инернета\рисование\VK_Saved_Photo_ 635814861568140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3250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Нина\Xve3KxThSDk.jpg"/>
          <p:cNvPicPr>
            <a:picLocks noChangeAspect="1" noChangeArrowheads="1"/>
          </p:cNvPicPr>
          <p:nvPr/>
        </p:nvPicPr>
        <p:blipFill>
          <a:blip r:embed="rId4"/>
          <a:srcRect l="5445" t="11506" r="11015" b="2814"/>
          <a:stretch>
            <a:fillRect/>
          </a:stretch>
        </p:blipFill>
        <p:spPr bwMode="auto">
          <a:xfrm>
            <a:off x="2571736" y="1928802"/>
            <a:ext cx="302835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ина\EPJNwO_Hc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62534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Нина\rEUOx7Rmi9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16" y="0"/>
            <a:ext cx="5095884" cy="394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Нина\VIhlYDWHMA0.jpg"/>
          <p:cNvPicPr>
            <a:picLocks noChangeAspect="1" noChangeArrowheads="1"/>
          </p:cNvPicPr>
          <p:nvPr/>
        </p:nvPicPr>
        <p:blipFill>
          <a:blip r:embed="rId4"/>
          <a:srcRect l="15624" t="6018" r="12339" b="2206"/>
          <a:stretch>
            <a:fillRect/>
          </a:stretch>
        </p:blipFill>
        <p:spPr bwMode="auto">
          <a:xfrm>
            <a:off x="4786314" y="3831807"/>
            <a:ext cx="3571900" cy="302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Нина\Co7Ta2ryTJ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409946"/>
            <a:ext cx="2768719" cy="344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ина\VK_Saved_Photo_ 635838202923293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85776"/>
            <a:ext cx="5648355" cy="731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Нина\VK_Saved_Photo_ 635838202955353264.jpg"/>
          <p:cNvPicPr>
            <a:picLocks noChangeAspect="1" noChangeArrowheads="1"/>
          </p:cNvPicPr>
          <p:nvPr/>
        </p:nvPicPr>
        <p:blipFill>
          <a:blip r:embed="rId3"/>
          <a:srcRect l="10781" t="18587" r="11152" b="10780"/>
          <a:stretch>
            <a:fillRect/>
          </a:stretch>
        </p:blipFill>
        <p:spPr bwMode="auto">
          <a:xfrm>
            <a:off x="5143472" y="714356"/>
            <a:ext cx="400052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ина\VK_Saved_Photo_ 635838202877682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714404"/>
            <a:ext cx="6096000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Нина\VK_Saved_Photo_ 635849339892584929.jpg"/>
          <p:cNvPicPr>
            <a:picLocks noChangeAspect="1" noChangeArrowheads="1"/>
          </p:cNvPicPr>
          <p:nvPr/>
        </p:nvPicPr>
        <p:blipFill>
          <a:blip r:embed="rId3"/>
          <a:srcRect l="4331" t="30421" r="6881" b="4854"/>
          <a:stretch>
            <a:fillRect/>
          </a:stretch>
        </p:blipFill>
        <p:spPr bwMode="auto">
          <a:xfrm>
            <a:off x="6000760" y="428604"/>
            <a:ext cx="292895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Нина\VK_Saved_Photo_ 635849339919024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7187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D:\Нина\VK_Saved_Photo_ 6358493397895618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714620"/>
            <a:ext cx="3106251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ниги\Рукоделие\из Инернета\рисование\VK_Saved_Photo_ 635831301262077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3838575" cy="575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D:\Книги\Рукоделие\из Инернета\рисование\VK_Saved_Photo_ 635831301309739567.jpg"/>
          <p:cNvPicPr>
            <a:picLocks noChangeAspect="1" noChangeArrowheads="1"/>
          </p:cNvPicPr>
          <p:nvPr/>
        </p:nvPicPr>
        <p:blipFill>
          <a:blip r:embed="rId3"/>
          <a:srcRect r="3669" b="44238"/>
          <a:stretch>
            <a:fillRect/>
          </a:stretch>
        </p:blipFill>
        <p:spPr bwMode="auto">
          <a:xfrm>
            <a:off x="285720" y="214290"/>
            <a:ext cx="2000264" cy="4286280"/>
          </a:xfrm>
          <a:prstGeom prst="rect">
            <a:avLst/>
          </a:prstGeom>
          <a:noFill/>
        </p:spPr>
      </p:pic>
      <p:pic>
        <p:nvPicPr>
          <p:cNvPr id="25604" name="Picture 4" descr="D:\Книги\Рукоделие\из Инернета\рисование\VK_Saved_Photo_ 635831301309739567.jpg"/>
          <p:cNvPicPr>
            <a:picLocks noChangeAspect="1" noChangeArrowheads="1"/>
          </p:cNvPicPr>
          <p:nvPr/>
        </p:nvPicPr>
        <p:blipFill>
          <a:blip r:embed="rId3"/>
          <a:srcRect l="1835" t="55576"/>
          <a:stretch>
            <a:fillRect/>
          </a:stretch>
        </p:blipFill>
        <p:spPr bwMode="auto">
          <a:xfrm>
            <a:off x="2500298" y="3143248"/>
            <a:ext cx="2038357" cy="34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Книги\Рукоделие\из Инернета\мишки\57577f8f-c858-46f5-bc1f-4f554665a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42900"/>
            <a:ext cx="4805379" cy="73488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1428736"/>
            <a:ext cx="3582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Спасибо за внимание.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40</Words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2016-01-05T16:28:42Z</dcterms:modified>
</cp:coreProperties>
</file>