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82" r:id="rId5"/>
    <p:sldId id="264" r:id="rId6"/>
    <p:sldId id="279" r:id="rId7"/>
    <p:sldId id="260" r:id="rId8"/>
    <p:sldId id="261" r:id="rId9"/>
    <p:sldId id="258" r:id="rId10"/>
    <p:sldId id="27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ина\Новая папка\VK_Saved_Photo_ 635796437459274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3103" y="0"/>
            <a:ext cx="983020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315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Раз ладошка, два ладошка.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95021"/>
            <a:ext cx="821571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Нетрадиционные техники рисования.</a:t>
            </a:r>
          </a:p>
          <a:p>
            <a:pPr algn="ctr"/>
            <a:r>
              <a:rPr lang="en-US" sz="4400" dirty="0" smtClean="0">
                <a:latin typeface="Monotype Corsiva" pitchFamily="66" charset="0"/>
              </a:rPr>
              <a:t>(</a:t>
            </a:r>
            <a:r>
              <a:rPr lang="ru-RU" sz="4400" dirty="0" smtClean="0">
                <a:latin typeface="Monotype Corsiva" pitchFamily="66" charset="0"/>
              </a:rPr>
              <a:t>рисование пальчиками, 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ножками и ладошками)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Часть 3</a:t>
            </a: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Составитель: Моор Нина Александровна</a:t>
            </a:r>
          </a:p>
          <a:p>
            <a:pPr algn="ctr"/>
            <a:r>
              <a:rPr lang="ru-RU" sz="2400" dirty="0" smtClean="0"/>
              <a:t>МБДОУ №1 «</a:t>
            </a:r>
            <a:r>
              <a:rPr lang="ru-RU" sz="2400" dirty="0" err="1" smtClean="0"/>
              <a:t>Сибирячок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Бердск, 2015.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Книги\Рукоделие\из Инернета\рисование\VK_Saved_Photo_ 635814861455797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552450"/>
            <a:ext cx="5600700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ниги\Рукоделие\из Инернета\рисование\SavedImage(3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53100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Книги\Рукоделие\из Инернета\рисование\VK_Saved_Photo_ 635810245527026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57650"/>
            <a:ext cx="38100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Книги\Рукоделие\из Инернета\рисование\VK_Saved_Photo_ 6358222683041044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785794"/>
            <a:ext cx="3228975" cy="52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ниги\Рукоделие\из Инернета\рисование\SavedImage(3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552450"/>
            <a:ext cx="4610100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Книги\Рукоделие\из Инернета\рисование\VK_Saved_Photo_ 635810245444776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D:\Книги\Рукоделие\из Инернета\рисование\VK_Saved_Photo_ 635814861540482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2143125" cy="2133600"/>
          </a:xfrm>
          <a:prstGeom prst="rect">
            <a:avLst/>
          </a:prstGeom>
          <a:noFill/>
        </p:spPr>
      </p:pic>
      <p:pic>
        <p:nvPicPr>
          <p:cNvPr id="20484" name="Picture 4" descr="D:\Книги\Рукоделие\из Инернета\рисование\VK_Saved_Photo_ 6358148616210839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143380"/>
            <a:ext cx="3890974" cy="3116077"/>
          </a:xfrm>
          <a:prstGeom prst="rect">
            <a:avLst/>
          </a:prstGeom>
          <a:noFill/>
        </p:spPr>
      </p:pic>
      <p:pic>
        <p:nvPicPr>
          <p:cNvPr id="20485" name="Picture 5" descr="D:\Книги\Рукоделие\из Инернета\рисование\VK_Saved_Photo_ 6358102454756403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14290"/>
            <a:ext cx="28765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ниги\Рукоделие\из Инернета\рисование\SavedImage(33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393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Книги\Рукоделие\из Инернета\рисование\VK_Saved_Photo_ 6357691395518516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107529"/>
            <a:ext cx="5000628" cy="37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ниги\Рукоделие\из Инернета\рисование\VK_Saved_Photo_ 635822268430851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71480"/>
            <a:ext cx="2352675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Книги\Рукоделие\из Инернета\рисование\VK_Saved_Photo_ 635810245551954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5467348" cy="386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D:\Книги\Рукоделие\из Инернета\рисование\SavedImage(39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734104"/>
            <a:ext cx="5124446" cy="3376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Книги\Рукоделие\из Инернета\рисование\VK_Saved_Photo_ 635822268567308569.jpg"/>
          <p:cNvPicPr>
            <a:picLocks noChangeAspect="1" noChangeArrowheads="1"/>
          </p:cNvPicPr>
          <p:nvPr/>
        </p:nvPicPr>
        <p:blipFill>
          <a:blip r:embed="rId2"/>
          <a:srcRect l="23077" r="8547" b="8832"/>
          <a:stretch>
            <a:fillRect/>
          </a:stretch>
        </p:blipFill>
        <p:spPr bwMode="auto">
          <a:xfrm>
            <a:off x="4571968" y="0"/>
            <a:ext cx="4572032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Нина\VK_Saved_Photo_ 6358621509405248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72284"/>
            <a:ext cx="5072066" cy="358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ниги\Рукоделие\из Инернета\рисование\SavedImage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5429250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Книги\Рукоделие\из Инернета\рисование\VK_Saved_Photo_ 635769139585138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571744"/>
            <a:ext cx="2854468" cy="381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ниги\Рукоделие\из Инернета\рисование\SavedImage(3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77156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ниги\Рукоделие\из Инернета\рисование\SavedImage(3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3280" y="1571588"/>
            <a:ext cx="629072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Книги\Рукоделие\из Инернета\рисование\VK_Saved_Photo_ 635814861593490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520" cy="352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</Words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2016-01-05T16:31:23Z</dcterms:modified>
</cp:coreProperties>
</file>