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1" r:id="rId4"/>
    <p:sldId id="272" r:id="rId5"/>
    <p:sldId id="273" r:id="rId6"/>
    <p:sldId id="274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на\Новая папка\VK_Saved_Photo_ 635796437459274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103" y="0"/>
            <a:ext cx="98302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31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Раз ладошка, два ладошка.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95021"/>
            <a:ext cx="82157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Нетрадиционные техники рисования.</a:t>
            </a:r>
          </a:p>
          <a:p>
            <a:pPr algn="ctr"/>
            <a:r>
              <a:rPr lang="en-US" sz="4400" dirty="0" smtClean="0">
                <a:latin typeface="Monotype Corsiva" pitchFamily="66" charset="0"/>
              </a:rPr>
              <a:t>(</a:t>
            </a:r>
            <a:r>
              <a:rPr lang="ru-RU" sz="4400" dirty="0" smtClean="0">
                <a:latin typeface="Monotype Corsiva" pitchFamily="66" charset="0"/>
              </a:rPr>
              <a:t>рисование пальчиками,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ножками и ладошками)</a:t>
            </a:r>
          </a:p>
          <a:p>
            <a:pPr algn="ctr"/>
            <a:r>
              <a:rPr lang="ru-RU" sz="4400" smtClean="0">
                <a:latin typeface="Monotype Corsiva" pitchFamily="66" charset="0"/>
              </a:rPr>
              <a:t>Часть </a:t>
            </a:r>
            <a:r>
              <a:rPr lang="ru-RU" sz="4400" smtClean="0">
                <a:latin typeface="Monotype Corsiva" pitchFamily="66" charset="0"/>
              </a:rPr>
              <a:t>2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Составитель: Моор Нина Александровна</a:t>
            </a:r>
          </a:p>
          <a:p>
            <a:pPr algn="ctr"/>
            <a:r>
              <a:rPr lang="ru-RU" sz="2400" dirty="0" smtClean="0"/>
              <a:t>МБДОУ №1 «</a:t>
            </a:r>
            <a:r>
              <a:rPr lang="ru-RU" sz="2400" dirty="0" err="1" smtClean="0"/>
              <a:t>Сибирячок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Бердск, 2015.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Книги\Рукоделие\из Инернета\рисование\VK_Saved_Photo_ 635822268466834058.jpg"/>
          <p:cNvPicPr>
            <a:picLocks noChangeAspect="1" noChangeArrowheads="1"/>
          </p:cNvPicPr>
          <p:nvPr/>
        </p:nvPicPr>
        <p:blipFill>
          <a:blip r:embed="rId2"/>
          <a:srcRect l="1861" t="7450" r="10670" b="47847"/>
          <a:stretch>
            <a:fillRect/>
          </a:stretch>
        </p:blipFill>
        <p:spPr bwMode="auto">
          <a:xfrm>
            <a:off x="5786446" y="285728"/>
            <a:ext cx="33575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D:\Книги\Рукоделие\из Инернета\рисование\VK_Saved_Photo_ 635822268536335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D:\Книги\Рукоделие\из Инернета\рисование\VK_Saved_Photo_ 635814861514663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733806" cy="373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D:\Книги\Рукоделие\из Инернета\рисование\VK_Saved_Photo_ 6358102453722037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29201"/>
            <a:ext cx="4448218" cy="33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ниги\Рукоделие\из Инернета\рисование\SavedImage(4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447676"/>
            <a:ext cx="7686675" cy="730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ниги\Рукоделие\из Инернета\рисование\SavedImage(4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-95250"/>
            <a:ext cx="7686675" cy="7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ниги\Рукоделие\из Инернета\рисование\SavedImage(4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-323850"/>
            <a:ext cx="7686675" cy="750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ниги\Рукоделие\из Инернета\рисование\SavedImage(4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-404813"/>
            <a:ext cx="7686675" cy="766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ина\saved-image-8E3023AD2DFF4EA94C993921A8CC7D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464744" cy="461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Нина\VK_Saved_Photo_ 635862150976735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2" y="2071678"/>
            <a:ext cx="5467348" cy="401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2016-01-05T16:34:49Z</dcterms:modified>
</cp:coreProperties>
</file>