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67" r:id="rId5"/>
    <p:sldId id="268" r:id="rId6"/>
    <p:sldId id="265" r:id="rId7"/>
    <p:sldId id="269" r:id="rId8"/>
    <p:sldId id="270" r:id="rId9"/>
    <p:sldId id="282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ина\Новая папка\VK_Saved_Photo_ 635796437459274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3103" y="0"/>
            <a:ext cx="983020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71480"/>
            <a:ext cx="9315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Monotype Corsiva" pitchFamily="66" charset="0"/>
              </a:rPr>
              <a:t>Раз ладошка, два ладошка.</a:t>
            </a:r>
            <a:endParaRPr lang="ru-RU" sz="72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95021"/>
            <a:ext cx="821571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Нетрадиционные техники рисования.</a:t>
            </a:r>
          </a:p>
          <a:p>
            <a:pPr algn="ctr"/>
            <a:r>
              <a:rPr lang="en-US" sz="4400" dirty="0" smtClean="0">
                <a:latin typeface="Monotype Corsiva" pitchFamily="66" charset="0"/>
              </a:rPr>
              <a:t>(</a:t>
            </a:r>
            <a:r>
              <a:rPr lang="ru-RU" sz="4400" dirty="0" smtClean="0">
                <a:latin typeface="Monotype Corsiva" pitchFamily="66" charset="0"/>
              </a:rPr>
              <a:t>рисование пальчиками, </a:t>
            </a: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ножками и ладошками)</a:t>
            </a: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Часть 1</a:t>
            </a:r>
            <a:endParaRPr lang="ru-RU" sz="4400" dirty="0" smtClean="0">
              <a:latin typeface="Monotype Corsiva" pitchFamily="66" charset="0"/>
            </a:endParaRPr>
          </a:p>
          <a:p>
            <a:pPr algn="ctr"/>
            <a:endParaRPr lang="ru-RU" sz="4400" dirty="0" smtClean="0">
              <a:latin typeface="Monotype Corsiva" pitchFamily="66" charset="0"/>
            </a:endParaRPr>
          </a:p>
          <a:p>
            <a:pPr algn="ctr"/>
            <a:endParaRPr lang="ru-RU" sz="4400" dirty="0" smtClean="0">
              <a:latin typeface="Monotype Corsiva" pitchFamily="66" charset="0"/>
            </a:endParaRPr>
          </a:p>
          <a:p>
            <a:pPr algn="ctr"/>
            <a:r>
              <a:rPr lang="ru-RU" dirty="0" smtClean="0"/>
              <a:t> </a:t>
            </a:r>
            <a:r>
              <a:rPr lang="ru-RU" sz="2400" dirty="0" smtClean="0"/>
              <a:t>Составитель: Моор Нина Александровна</a:t>
            </a:r>
          </a:p>
          <a:p>
            <a:pPr algn="ctr"/>
            <a:r>
              <a:rPr lang="ru-RU" sz="2400" dirty="0" smtClean="0"/>
              <a:t>МБДОУ №1 «</a:t>
            </a:r>
            <a:r>
              <a:rPr lang="ru-RU" sz="2400" dirty="0" err="1" smtClean="0"/>
              <a:t>Сибирячок</a:t>
            </a:r>
            <a:r>
              <a:rPr lang="ru-RU" sz="2400" dirty="0" smtClean="0"/>
              <a:t>»</a:t>
            </a:r>
          </a:p>
          <a:p>
            <a:pPr algn="ctr"/>
            <a:r>
              <a:rPr lang="ru-RU" sz="2400" dirty="0" smtClean="0"/>
              <a:t>Бердск, 2015.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Нина\VK_Saved_Photo_ 635862151016305066.jpg"/>
          <p:cNvPicPr>
            <a:picLocks noChangeAspect="1" noChangeArrowheads="1"/>
          </p:cNvPicPr>
          <p:nvPr/>
        </p:nvPicPr>
        <p:blipFill>
          <a:blip r:embed="rId2"/>
          <a:srcRect r="51242" b="245"/>
          <a:stretch>
            <a:fillRect/>
          </a:stretch>
        </p:blipFill>
        <p:spPr bwMode="auto">
          <a:xfrm>
            <a:off x="5000628" y="3214686"/>
            <a:ext cx="2857520" cy="3939413"/>
          </a:xfrm>
          <a:prstGeom prst="rect">
            <a:avLst/>
          </a:prstGeom>
          <a:noFill/>
        </p:spPr>
      </p:pic>
      <p:pic>
        <p:nvPicPr>
          <p:cNvPr id="22530" name="Picture 2" descr="D:\Книги\Рукоделие\из Инернета\рисование\VK_Saved_Photo_ 635822268499708207.jpg"/>
          <p:cNvPicPr>
            <a:picLocks noChangeAspect="1" noChangeArrowheads="1"/>
          </p:cNvPicPr>
          <p:nvPr/>
        </p:nvPicPr>
        <p:blipFill>
          <a:blip r:embed="rId3"/>
          <a:srcRect l="7324" t="7310" r="12109" b="2046"/>
          <a:stretch>
            <a:fillRect/>
          </a:stretch>
        </p:blipFill>
        <p:spPr bwMode="auto">
          <a:xfrm>
            <a:off x="0" y="2428844"/>
            <a:ext cx="392909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D:\Книги\Рукоделие\из Инернета\рисование\VK_Saved_Photo_ 635822268594035426.jpg"/>
          <p:cNvPicPr>
            <a:picLocks noChangeAspect="1" noChangeArrowheads="1"/>
          </p:cNvPicPr>
          <p:nvPr/>
        </p:nvPicPr>
        <p:blipFill>
          <a:blip r:embed="rId4"/>
          <a:srcRect t="9799"/>
          <a:stretch>
            <a:fillRect/>
          </a:stretch>
        </p:blipFill>
        <p:spPr bwMode="auto">
          <a:xfrm>
            <a:off x="3390900" y="-214338"/>
            <a:ext cx="5753100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ictures\Saved Pictures\VK_Saved_Photo_ 63581924696264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714356"/>
            <a:ext cx="6278784" cy="6143644"/>
          </a:xfrm>
          <a:prstGeom prst="rect">
            <a:avLst/>
          </a:prstGeom>
          <a:noFill/>
        </p:spPr>
      </p:pic>
      <p:pic>
        <p:nvPicPr>
          <p:cNvPr id="2" name="Picture 2" descr="D:\Книги\Рукоделие\из Инернета\мишки\dbfc6cb5-610f-48be-9110-a6906ba364c6.jpg"/>
          <p:cNvPicPr>
            <a:picLocks noChangeAspect="1" noChangeArrowheads="1"/>
          </p:cNvPicPr>
          <p:nvPr/>
        </p:nvPicPr>
        <p:blipFill>
          <a:blip r:embed="rId3"/>
          <a:srcRect l="16209" t="20703"/>
          <a:stretch>
            <a:fillRect/>
          </a:stretch>
        </p:blipFill>
        <p:spPr bwMode="auto">
          <a:xfrm rot="20795780">
            <a:off x="174223" y="4535578"/>
            <a:ext cx="3622487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D:\Нина\VK_Saved_Photo_ 6358624134089082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0"/>
            <a:ext cx="4080307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Книги\Рукоделие\из Инернета\рисование\SavedImage(39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155982"/>
            <a:ext cx="7190055" cy="6416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Книги\Рукоделие\из Инернета\рисование\SavedImage(38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0900" y="3857625"/>
            <a:ext cx="5753100" cy="3000375"/>
          </a:xfrm>
          <a:prstGeom prst="rect">
            <a:avLst/>
          </a:prstGeom>
          <a:noFill/>
        </p:spPr>
      </p:pic>
      <p:pic>
        <p:nvPicPr>
          <p:cNvPr id="2" name="Picture 3" descr="D:\Книги\Рукоделие\из Инернета\рисование\SavedImage(38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643602" cy="4027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Книги\Рукоделие\из Инернета\рисование\SavedImage(39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714357"/>
            <a:ext cx="7804809" cy="5569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Книги\Рукоделие\из Инернета\рисование\VK_Saved_Photo_ 635814861652233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81150"/>
            <a:ext cx="5276850" cy="527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D:\Книги\Рукоделие\из Инернета\рисование\SavedImage(38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5214974" cy="29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D:\Книги\Рукоделие\из Инернета\рисование\VK_Saved_Photo_ 6358102454114943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019425"/>
            <a:ext cx="5753100" cy="3838575"/>
          </a:xfrm>
          <a:prstGeom prst="rect">
            <a:avLst/>
          </a:prstGeom>
          <a:noFill/>
        </p:spPr>
      </p:pic>
      <p:pic>
        <p:nvPicPr>
          <p:cNvPr id="13314" name="Picture 2" descr="D:\Книги\Рукоделие\из Инернета\рисование\SavedImage(40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38500" cy="3848100"/>
          </a:xfrm>
          <a:prstGeom prst="rect">
            <a:avLst/>
          </a:prstGeom>
          <a:noFill/>
        </p:spPr>
      </p:pic>
      <p:pic>
        <p:nvPicPr>
          <p:cNvPr id="13315" name="Picture 3" descr="D:\Книги\Рукоделие\из Инернета\рисование\VK_Saved_Photo_ 6357691395197735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0"/>
            <a:ext cx="3905250" cy="2819400"/>
          </a:xfrm>
          <a:prstGeom prst="rect">
            <a:avLst/>
          </a:prstGeom>
          <a:noFill/>
        </p:spPr>
      </p:pic>
      <p:pic>
        <p:nvPicPr>
          <p:cNvPr id="3074" name="Picture 2" descr="D:\Нина\saved-image-31BDB66AAB6BC033C7540B5DC52C03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7628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Книги\Рукоделие\из Инернета\рисование\VK_Saved_Photo_ 635810245502004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071678"/>
            <a:ext cx="52197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D:\Книги\Рукоделие\из Инернета\рисование\VK_Saved_Photo_ 6357691394255319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00" cy="336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:\Нина\saved-image-26A2E95410EA7EA7CA204CB218B4BA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04"/>
            <a:ext cx="423229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Книги\Рукоделие\из Инернета\рисование\VK_Saved_Photo_ 6358222683743648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3857" cy="6573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Нина\saved-image-46C27C9EC8B9CF8BEB6DDED8483C3C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514"/>
            <a:ext cx="5333981" cy="40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36</Words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11</cp:revision>
  <dcterms:modified xsi:type="dcterms:W3CDTF">2016-01-05T16:33:35Z</dcterms:modified>
</cp:coreProperties>
</file>