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0" r:id="rId14"/>
    <p:sldId id="271" r:id="rId15"/>
    <p:sldId id="268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</a:rPr>
              <a:t>Кулунда спортивная</a:t>
            </a:r>
            <a:r>
              <a:rPr lang="ru-RU" sz="9600" b="1" dirty="0" smtClean="0">
                <a:solidFill>
                  <a:srgbClr val="0070C0"/>
                </a:solidFill>
              </a:rPr>
              <a:t>!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6072206"/>
            <a:ext cx="6400800" cy="50004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руководитель физического воспитания Ивашина О.В. </a:t>
            </a:r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2498711" cy="2919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6429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Гиревой спорт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286148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4267200" cy="4562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Соревнования по летнему </a:t>
            </a:r>
            <a:r>
              <a:rPr lang="ru-RU" b="1" i="1" dirty="0" err="1" smtClean="0">
                <a:solidFill>
                  <a:srgbClr val="0070C0"/>
                </a:solidFill>
              </a:rPr>
              <a:t>полиатлону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в зачет спартакиады школьников </a:t>
            </a:r>
            <a:r>
              <a:rPr lang="ru-RU" b="1" i="1" dirty="0" err="1" smtClean="0">
                <a:solidFill>
                  <a:srgbClr val="0070C0"/>
                </a:solidFill>
              </a:rPr>
              <a:t>Кулундинского</a:t>
            </a:r>
            <a:r>
              <a:rPr lang="ru-RU" b="1" i="1" dirty="0" smtClean="0">
                <a:solidFill>
                  <a:srgbClr val="0070C0"/>
                </a:solidFill>
              </a:rPr>
              <a:t> района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67200" cy="3141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МО 04.11.15г\из ДЮСШ\Журавлёв В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2499375" cy="3048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14810" y="4286256"/>
            <a:ext cx="47293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Журавлёв Виталий Александрович </a:t>
            </a: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спорта России по гиревому спорту.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Чемпион Мира по гиревому спорту (2011)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2786082" cy="358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14348" y="4786322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Азизов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Сархан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Мамедович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астер спорта России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тхэквондо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(ВТФ) чёрный пояс , 2 дан.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Шуст Татьяна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КМС по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тхеквондо</a:t>
            </a:r>
            <a:r>
              <a:rPr lang="ru-RU" sz="2400" b="1" i="1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Призёр Всероссийских соревнований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4143404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Катаев Сергей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Кандидат в мастера спорта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по гиревому спорту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66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315215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286388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воспитанники ДЮСШ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из ДЮСШ\Изображение 2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85728"/>
            <a:ext cx="6952661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5500702"/>
            <a:ext cx="8481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ДЮСШ работают 6 отделений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(баскетбол, футбол, хоккей с шайбой,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тхэквондо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спортивная аэробика, гиревой спорт),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систематически занимаются более 600 школьников района.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спорта:</a:t>
            </a:r>
          </a:p>
        </p:txBody>
      </p:sp>
      <p:pic>
        <p:nvPicPr>
          <p:cNvPr id="2050" name="Picture 2" descr="H:\РМО 04.11.15г\из ДЮСШ\2015 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428736"/>
            <a:ext cx="6572264" cy="4381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57864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Футбол</a:t>
            </a:r>
            <a:endParaRPr lang="ru-RU" sz="48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МО 04.11.15г\из ДЮСШ\DSC_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142852"/>
            <a:ext cx="4643470" cy="309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H:\РМО 04.11.15г\из ДЮСШ\DSC_00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429000"/>
            <a:ext cx="26253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H:\РМО 04.11.15г\из ДЮСШ\DSC_00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500438"/>
            <a:ext cx="4099133" cy="2968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929330"/>
            <a:ext cx="542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67200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267200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5929330"/>
            <a:ext cx="2177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Баскетбол</a:t>
            </a: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:\РМО 04.11.15г\из ДЮСШ\2015 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21280" y="-10644286"/>
            <a:ext cx="3016404" cy="235745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7500990" cy="5625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242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Хоккей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шайбой</a:t>
            </a: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:\РМО 04.11.15г\из ДЮСШ\2015 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21280" y="-10644286"/>
            <a:ext cx="3016404" cy="235745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52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3981449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786058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Тхэквондо</a:t>
            </a: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:\РМО 04.11.15г\из ДЮСШ\2015 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21280" y="-10644286"/>
            <a:ext cx="3016404" cy="235745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571900" cy="252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267200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4267200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14290"/>
            <a:ext cx="3552820" cy="2664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500042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Спортивная аэробика. </a:t>
            </a: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:\РМО 04.11.15г\из ДЮСШ\2015 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21280" y="-10644286"/>
            <a:ext cx="3016404" cy="235745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357586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4267200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126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Кулунда спортивная!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Кулунда спортивная!</dc:title>
  <dc:creator>1</dc:creator>
  <cp:lastModifiedBy>1</cp:lastModifiedBy>
  <cp:revision>15</cp:revision>
  <dcterms:created xsi:type="dcterms:W3CDTF">2015-12-01T05:46:44Z</dcterms:created>
  <dcterms:modified xsi:type="dcterms:W3CDTF">2016-01-11T16:18:42Z</dcterms:modified>
</cp:coreProperties>
</file>