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256" r:id="rId2"/>
    <p:sldId id="262" r:id="rId3"/>
    <p:sldId id="264" r:id="rId4"/>
    <p:sldId id="261" r:id="rId5"/>
    <p:sldId id="257" r:id="rId6"/>
    <p:sldId id="266" r:id="rId7"/>
    <p:sldId id="267" r:id="rId8"/>
    <p:sldId id="258" r:id="rId9"/>
    <p:sldId id="26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4F22"/>
    <a:srgbClr val="66FF33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B3D0D4C-73B9-4358-B315-F064B99D1465}" type="datetimeFigureOut">
              <a:rPr lang="ru-RU"/>
              <a:pPr>
                <a:defRPr/>
              </a:pPr>
              <a:t>19.10.2015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992E024-9676-45F9-B103-5E3003AABE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5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ABB79-5365-47A5-BE1C-6AF8E2AD89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E0BE3-7EF3-4E57-A0C6-D51CDF7E7D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BEF84-19A3-4B46-BCC8-F498904967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AC538-EFB7-4991-B4C3-3212E6BCBF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C11D1-A40A-40FE-898C-F053E24D9C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F8E3D-F586-4D43-9854-049E9C8A6F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0F740-B318-484E-971E-013C9F025A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8CB83-BFD2-4207-9DE5-2CC94D285B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50AD3-0587-44B3-AAE6-31FD02BF3E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AECF8-85E9-4107-BCA0-958736E4DB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D27FB-02EC-45A9-AFD9-FA65F0EA9D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509AD61-91AA-4913-9F33-AD7EA25730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560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560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561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1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1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1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1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1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1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1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1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562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62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62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2562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62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62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562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63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63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63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63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63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63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63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563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63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564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564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64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64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64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64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64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65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65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2565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 descr="http://www.tct.ru/CorelDRAwsait/prakt3/images/sam_rab_3_clip_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63" y="0"/>
            <a:ext cx="91265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Box 13"/>
          <p:cNvSpPr txBox="1">
            <a:spLocks noChangeArrowheads="1"/>
          </p:cNvSpPr>
          <p:nvPr/>
        </p:nvSpPr>
        <p:spPr bwMode="auto">
          <a:xfrm>
            <a:off x="0" y="0"/>
            <a:ext cx="5710238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9000" b="1">
                <a:latin typeface="Times New Roman" pitchFamily="18" charset="0"/>
                <a:cs typeface="Times New Roman" pitchFamily="18" charset="0"/>
              </a:rPr>
              <a:t>Страна</a:t>
            </a:r>
          </a:p>
          <a:p>
            <a:pPr algn="ctr"/>
            <a:r>
              <a:rPr lang="ru-RU" sz="9000" b="1">
                <a:latin typeface="Times New Roman" pitchFamily="18" charset="0"/>
                <a:cs typeface="Times New Roman" pitchFamily="18" charset="0"/>
              </a:rPr>
              <a:t>Геометрия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3"/>
          <p:cNvSpPr txBox="1">
            <a:spLocks noChangeArrowheads="1"/>
          </p:cNvSpPr>
          <p:nvPr/>
        </p:nvSpPr>
        <p:spPr bwMode="auto">
          <a:xfrm>
            <a:off x="900113" y="0"/>
            <a:ext cx="7243762" cy="324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ru-RU" sz="9000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500" b="1">
                <a:latin typeface="Times New Roman" pitchFamily="18" charset="0"/>
                <a:cs typeface="Times New Roman" pitchFamily="18" charset="0"/>
              </a:rPr>
              <a:t>Геометрия</a:t>
            </a:r>
          </a:p>
        </p:txBody>
      </p:sp>
      <p:sp>
        <p:nvSpPr>
          <p:cNvPr id="5" name="Дуга 4"/>
          <p:cNvSpPr/>
          <p:nvPr/>
        </p:nvSpPr>
        <p:spPr>
          <a:xfrm>
            <a:off x="971550" y="3357563"/>
            <a:ext cx="2160588" cy="863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Дуга 5"/>
          <p:cNvSpPr/>
          <p:nvPr/>
        </p:nvSpPr>
        <p:spPr>
          <a:xfrm rot="10800000">
            <a:off x="1042988" y="2520950"/>
            <a:ext cx="2016125" cy="863600"/>
          </a:xfrm>
          <a:prstGeom prst="arc">
            <a:avLst>
              <a:gd name="adj1" fmla="val 11061319"/>
              <a:gd name="adj2" fmla="val 0"/>
            </a:avLst>
          </a:prstGeom>
          <a:ln w="508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Дуга 6"/>
          <p:cNvSpPr/>
          <p:nvPr/>
        </p:nvSpPr>
        <p:spPr>
          <a:xfrm rot="10800000">
            <a:off x="3276600" y="2303463"/>
            <a:ext cx="4824413" cy="1368425"/>
          </a:xfrm>
          <a:prstGeom prst="arc">
            <a:avLst>
              <a:gd name="adj1" fmla="val 10934118"/>
              <a:gd name="adj2" fmla="val 0"/>
            </a:avLst>
          </a:prstGeom>
          <a:ln w="508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1908175" y="3529013"/>
            <a:ext cx="0" cy="7191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651500" y="3744913"/>
            <a:ext cx="0" cy="6477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971550" y="4221163"/>
            <a:ext cx="21828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/>
              <a:t>земля</a:t>
            </a:r>
            <a:endParaRPr lang="ru-RU" b="1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067175" y="4248150"/>
            <a:ext cx="38020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/>
              <a:t>измерение</a:t>
            </a:r>
            <a:endParaRPr lang="ru-RU" b="1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716463" y="549275"/>
            <a:ext cx="41735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Древняя Греция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уга 4"/>
          <p:cNvSpPr/>
          <p:nvPr/>
        </p:nvSpPr>
        <p:spPr>
          <a:xfrm>
            <a:off x="971550" y="3357563"/>
            <a:ext cx="2160588" cy="863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171" name="AutoShape 2" descr="http://mudryj-gnom.3dn.ru/199/199/zastavka2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172" name="Picture 4" descr="http://mudryj-gnom.3dn.ru/199/199/zastavka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538" y="1844675"/>
            <a:ext cx="32004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TextBox 5"/>
          <p:cNvSpPr txBox="1">
            <a:spLocks noChangeArrowheads="1"/>
          </p:cNvSpPr>
          <p:nvPr/>
        </p:nvSpPr>
        <p:spPr bwMode="auto">
          <a:xfrm>
            <a:off x="1281113" y="3213100"/>
            <a:ext cx="294957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6000" b="1">
                <a:solidFill>
                  <a:srgbClr val="FF0000"/>
                </a:solidFill>
              </a:rPr>
              <a:t>Гном </a:t>
            </a:r>
          </a:p>
          <a:p>
            <a:pPr algn="ctr"/>
            <a:r>
              <a:rPr lang="ru-RU" sz="6000" b="1">
                <a:solidFill>
                  <a:srgbClr val="FF0000"/>
                </a:solidFill>
              </a:rPr>
              <a:t>Угомон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0350"/>
            <a:ext cx="7772400" cy="1152525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b="1" dirty="0" smtClean="0"/>
              <a:t>Фигуры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2133600"/>
            <a:ext cx="7632700" cy="350520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/>
              <a:t>Четырёхугольники</a:t>
            </a:r>
          </a:p>
        </p:txBody>
      </p:sp>
      <p:sp>
        <p:nvSpPr>
          <p:cNvPr id="2053" name="Oval 5"/>
          <p:cNvSpPr>
            <a:spLocks noChangeArrowheads="1"/>
          </p:cNvSpPr>
          <p:nvPr/>
        </p:nvSpPr>
        <p:spPr bwMode="auto">
          <a:xfrm>
            <a:off x="2555776" y="3933056"/>
            <a:ext cx="863600" cy="865188"/>
          </a:xfrm>
          <a:prstGeom prst="ellipse">
            <a:avLst/>
          </a:prstGeom>
          <a:solidFill>
            <a:srgbClr val="F64F2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156176" y="3933056"/>
            <a:ext cx="1008063" cy="1008063"/>
          </a:xfrm>
          <a:prstGeom prst="rect">
            <a:avLst/>
          </a:prstGeom>
          <a:solidFill>
            <a:srgbClr val="F64F2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851920" y="2636912"/>
            <a:ext cx="1871663" cy="1081088"/>
          </a:xfrm>
          <a:prstGeom prst="rect">
            <a:avLst/>
          </a:prstGeom>
          <a:solidFill>
            <a:srgbClr val="F64F2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Трапеция 9"/>
          <p:cNvSpPr/>
          <p:nvPr/>
        </p:nvSpPr>
        <p:spPr>
          <a:xfrm>
            <a:off x="0" y="3717032"/>
            <a:ext cx="1368152" cy="1080120"/>
          </a:xfrm>
          <a:prstGeom prst="trapezoid">
            <a:avLst/>
          </a:prstGeom>
          <a:solidFill>
            <a:srgbClr val="F64F2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омб 10"/>
          <p:cNvSpPr/>
          <p:nvPr/>
        </p:nvSpPr>
        <p:spPr>
          <a:xfrm>
            <a:off x="1331640" y="1916832"/>
            <a:ext cx="1080120" cy="1944216"/>
          </a:xfrm>
          <a:prstGeom prst="diamond">
            <a:avLst/>
          </a:prstGeom>
          <a:solidFill>
            <a:srgbClr val="F64F2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>
            <a:off x="7020272" y="2204864"/>
            <a:ext cx="1943100" cy="1512888"/>
          </a:xfrm>
          <a:prstGeom prst="flowChartManualInput">
            <a:avLst/>
          </a:prstGeom>
          <a:solidFill>
            <a:srgbClr val="F64F2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5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3" grpId="0" animBg="1"/>
      <p:bldP spid="2053" grpId="1" animBg="1"/>
      <p:bldP spid="2054" grpId="0" animBg="1"/>
      <p:bldP spid="2055" grpId="0" animBg="1"/>
      <p:bldP spid="10" grpId="0" animBg="1"/>
      <p:bldP spid="11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               </a:t>
            </a:r>
            <a:r>
              <a:rPr lang="ru-RU" b="1" smtClean="0"/>
              <a:t>Четырёхугольники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619250" y="1557338"/>
            <a:ext cx="1223963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427538" y="1484313"/>
            <a:ext cx="2305050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 rot="5400000">
            <a:off x="503238" y="4256088"/>
            <a:ext cx="2160587" cy="1081087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116013" y="5949950"/>
            <a:ext cx="2087562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300">
                <a:latin typeface="Arial" charset="0"/>
              </a:rPr>
              <a:t>Ромб</a:t>
            </a:r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3132138" y="4076700"/>
            <a:ext cx="2016125" cy="1441450"/>
          </a:xfrm>
          <a:custGeom>
            <a:avLst/>
            <a:gdLst>
              <a:gd name="T0" fmla="*/ 164660369 w 21600"/>
              <a:gd name="T1" fmla="*/ 48096715 h 21600"/>
              <a:gd name="T2" fmla="*/ 94091703 w 21600"/>
              <a:gd name="T3" fmla="*/ 96193429 h 21600"/>
              <a:gd name="T4" fmla="*/ 23522949 w 21600"/>
              <a:gd name="T5" fmla="*/ 48096715 h 21600"/>
              <a:gd name="T6" fmla="*/ 9409170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059113" y="6021388"/>
            <a:ext cx="230505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300">
                <a:latin typeface="Arial" charset="0"/>
              </a:rPr>
              <a:t>    Трапеция</a:t>
            </a:r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6084888" y="3933825"/>
            <a:ext cx="1943100" cy="1512888"/>
          </a:xfrm>
          <a:prstGeom prst="flowChartManualInpu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5795963" y="5949950"/>
            <a:ext cx="280828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200">
                <a:latin typeface="Arial" charset="0"/>
              </a:rPr>
              <a:t>Четырёхугольник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1403350" y="3068638"/>
            <a:ext cx="18002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300">
                <a:latin typeface="Arial" charset="0"/>
              </a:rPr>
              <a:t>Квадрат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4500563" y="3068638"/>
            <a:ext cx="273526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300">
                <a:latin typeface="Arial" charset="0"/>
              </a:rPr>
              <a:t>Прямоугольник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7" grpId="0" animBg="1"/>
      <p:bldP spid="3078" grpId="0" animBg="1"/>
      <p:bldP spid="3080" grpId="0"/>
      <p:bldP spid="3081" grpId="0" animBg="1"/>
      <p:bldP spid="3082" grpId="0"/>
      <p:bldP spid="3083" grpId="0" animBg="1"/>
      <p:bldP spid="3085" grpId="0"/>
      <p:bldP spid="3086" grpId="0"/>
      <p:bldP spid="308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7207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               </a:t>
            </a:r>
            <a:r>
              <a:rPr lang="ru-RU" b="1" smtClean="0"/>
              <a:t>Четырёхугольники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1187450" y="2349500"/>
            <a:ext cx="1944688" cy="19431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4572000" y="2276475"/>
            <a:ext cx="3660775" cy="2162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68313" y="1412875"/>
            <a:ext cx="82296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ru-RU" sz="3200" kern="0" dirty="0">
                <a:latin typeface="+mn-lt"/>
                <a:cs typeface="+mn-cs"/>
              </a:rPr>
              <a:t>                  </a:t>
            </a:r>
            <a:r>
              <a:rPr lang="ru-RU" sz="3200" b="1" kern="0" dirty="0">
                <a:solidFill>
                  <a:srgbClr val="0000FF"/>
                </a:solidFill>
                <a:latin typeface="+mn-lt"/>
                <a:cs typeface="+mn-cs"/>
              </a:rPr>
              <a:t>Прямоугольники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331913" y="4508500"/>
            <a:ext cx="15144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квадрат</a:t>
            </a:r>
            <a:endParaRPr lang="ru-RU" b="1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787900" y="4581525"/>
            <a:ext cx="28606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прямоугольник</a:t>
            </a:r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7207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4400" b="1" smtClean="0"/>
              <a:t>Цели урока:</a:t>
            </a:r>
          </a:p>
        </p:txBody>
      </p:sp>
      <p:sp>
        <p:nvSpPr>
          <p:cNvPr id="11267" name="TextBox 7"/>
          <p:cNvSpPr txBox="1">
            <a:spLocks noChangeArrowheads="1"/>
          </p:cNvSpPr>
          <p:nvPr/>
        </p:nvSpPr>
        <p:spPr bwMode="auto">
          <a:xfrm>
            <a:off x="1763713" y="1557338"/>
            <a:ext cx="3309937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200000"/>
              </a:lnSpc>
              <a:buFontTx/>
              <a:buAutoNum type="arabicPeriod"/>
            </a:pPr>
            <a:r>
              <a:rPr lang="ru-RU" sz="4400" b="1">
                <a:solidFill>
                  <a:srgbClr val="0000FF"/>
                </a:solidFill>
              </a:rPr>
              <a:t>Знать …</a:t>
            </a:r>
          </a:p>
          <a:p>
            <a:pPr marL="342900" indent="-342900">
              <a:lnSpc>
                <a:spcPct val="200000"/>
              </a:lnSpc>
              <a:buFontTx/>
              <a:buAutoNum type="arabicPeriod"/>
            </a:pPr>
            <a:r>
              <a:rPr lang="ru-RU" sz="4400" b="1">
                <a:solidFill>
                  <a:srgbClr val="0000FF"/>
                </a:solidFill>
              </a:rPr>
              <a:t>Видеть …</a:t>
            </a:r>
          </a:p>
          <a:p>
            <a:pPr marL="342900" indent="-342900">
              <a:lnSpc>
                <a:spcPct val="200000"/>
              </a:lnSpc>
              <a:buFontTx/>
              <a:buAutoNum type="arabicPeriod"/>
            </a:pPr>
            <a:r>
              <a:rPr lang="ru-RU" sz="4400" b="1">
                <a:solidFill>
                  <a:srgbClr val="0000FF"/>
                </a:solidFill>
              </a:rPr>
              <a:t>Уметь …</a:t>
            </a:r>
          </a:p>
          <a:p>
            <a:pPr marL="342900" indent="-342900">
              <a:buFontTx/>
              <a:buAutoNum type="arabicPeriod"/>
            </a:pPr>
            <a:endParaRPr lang="ru-RU" sz="4400" b="1">
              <a:solidFill>
                <a:srgbClr val="0000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659563" y="1557338"/>
            <a:ext cx="1225550" cy="2016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372225" y="4724400"/>
            <a:ext cx="1512888" cy="1368425"/>
          </a:xfrm>
          <a:prstGeom prst="rect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Группа 18"/>
          <p:cNvGrpSpPr>
            <a:grpSpLocks/>
          </p:cNvGrpSpPr>
          <p:nvPr/>
        </p:nvGrpSpPr>
        <p:grpSpPr bwMode="auto">
          <a:xfrm>
            <a:off x="0" y="476250"/>
            <a:ext cx="3492500" cy="4392613"/>
            <a:chOff x="827088" y="3429000"/>
            <a:chExt cx="2449512" cy="2087563"/>
          </a:xfrm>
        </p:grpSpPr>
        <p:sp>
          <p:nvSpPr>
            <p:cNvPr id="12302" name="AutoShape 4"/>
            <p:cNvSpPr>
              <a:spLocks noChangeArrowheads="1"/>
            </p:cNvSpPr>
            <p:nvPr/>
          </p:nvSpPr>
          <p:spPr bwMode="auto">
            <a:xfrm rot="10800000">
              <a:off x="827088" y="5084763"/>
              <a:ext cx="2449512" cy="431800"/>
            </a:xfrm>
            <a:custGeom>
              <a:avLst/>
              <a:gdLst>
                <a:gd name="T0" fmla="*/ 243059885 w 21600"/>
                <a:gd name="T1" fmla="*/ 4316001 h 21600"/>
                <a:gd name="T2" fmla="*/ 138891419 w 21600"/>
                <a:gd name="T3" fmla="*/ 8632001 h 21600"/>
                <a:gd name="T4" fmla="*/ 34722855 w 21600"/>
                <a:gd name="T5" fmla="*/ 4316001 h 21600"/>
                <a:gd name="T6" fmla="*/ 13889141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64F2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03" name="Rectangle 5"/>
            <p:cNvSpPr>
              <a:spLocks noChangeArrowheads="1"/>
            </p:cNvSpPr>
            <p:nvPr/>
          </p:nvSpPr>
          <p:spPr bwMode="auto">
            <a:xfrm>
              <a:off x="1547813" y="4652963"/>
              <a:ext cx="1008062" cy="431800"/>
            </a:xfrm>
            <a:prstGeom prst="rect">
              <a:avLst/>
            </a:prstGeom>
            <a:solidFill>
              <a:srgbClr val="F64F2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04" name="Rectangle 6"/>
            <p:cNvSpPr>
              <a:spLocks noChangeArrowheads="1"/>
            </p:cNvSpPr>
            <p:nvPr/>
          </p:nvSpPr>
          <p:spPr bwMode="auto">
            <a:xfrm>
              <a:off x="1692275" y="4365625"/>
              <a:ext cx="719138" cy="287338"/>
            </a:xfrm>
            <a:prstGeom prst="rect">
              <a:avLst/>
            </a:prstGeom>
            <a:solidFill>
              <a:srgbClr val="F64F2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05" name="AutoShape 7"/>
            <p:cNvSpPr>
              <a:spLocks noChangeArrowheads="1"/>
            </p:cNvSpPr>
            <p:nvPr/>
          </p:nvSpPr>
          <p:spPr bwMode="auto">
            <a:xfrm>
              <a:off x="1835150" y="3789363"/>
              <a:ext cx="433388" cy="576262"/>
            </a:xfrm>
            <a:prstGeom prst="diamond">
              <a:avLst/>
            </a:prstGeom>
            <a:solidFill>
              <a:srgbClr val="F64F2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06" name="Rectangle 8"/>
            <p:cNvSpPr>
              <a:spLocks noChangeArrowheads="1"/>
            </p:cNvSpPr>
            <p:nvPr/>
          </p:nvSpPr>
          <p:spPr bwMode="auto">
            <a:xfrm>
              <a:off x="2051050" y="3429000"/>
              <a:ext cx="504825" cy="360363"/>
            </a:xfrm>
            <a:prstGeom prst="rect">
              <a:avLst/>
            </a:prstGeom>
            <a:solidFill>
              <a:srgbClr val="F64F2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291" name="Группа 19"/>
          <p:cNvGrpSpPr>
            <a:grpSpLocks/>
          </p:cNvGrpSpPr>
          <p:nvPr/>
        </p:nvGrpSpPr>
        <p:grpSpPr bwMode="auto">
          <a:xfrm>
            <a:off x="3276600" y="2349500"/>
            <a:ext cx="3097213" cy="4246563"/>
            <a:chOff x="3924300" y="3429000"/>
            <a:chExt cx="1800225" cy="2087563"/>
          </a:xfrm>
        </p:grpSpPr>
        <p:sp>
          <p:nvSpPr>
            <p:cNvPr id="12298" name="Rectangle 9"/>
            <p:cNvSpPr>
              <a:spLocks noChangeArrowheads="1"/>
            </p:cNvSpPr>
            <p:nvPr/>
          </p:nvSpPr>
          <p:spPr bwMode="auto">
            <a:xfrm>
              <a:off x="3924300" y="5013325"/>
              <a:ext cx="1800225" cy="503238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9" name="AutoShape 10"/>
            <p:cNvSpPr>
              <a:spLocks noChangeArrowheads="1"/>
            </p:cNvSpPr>
            <p:nvPr/>
          </p:nvSpPr>
          <p:spPr bwMode="auto">
            <a:xfrm rot="10800000">
              <a:off x="4067175" y="4437063"/>
              <a:ext cx="1512888" cy="576262"/>
            </a:xfrm>
            <a:custGeom>
              <a:avLst/>
              <a:gdLst>
                <a:gd name="T0" fmla="*/ 92718813 w 21600"/>
                <a:gd name="T1" fmla="*/ 7686989 h 21600"/>
                <a:gd name="T2" fmla="*/ 52982177 w 21600"/>
                <a:gd name="T3" fmla="*/ 15373978 h 21600"/>
                <a:gd name="T4" fmla="*/ 13245544 w 21600"/>
                <a:gd name="T5" fmla="*/ 7686989 h 21600"/>
                <a:gd name="T6" fmla="*/ 5298217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6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00" name="AutoShape 11"/>
            <p:cNvSpPr>
              <a:spLocks noChangeArrowheads="1"/>
            </p:cNvSpPr>
            <p:nvPr/>
          </p:nvSpPr>
          <p:spPr bwMode="auto">
            <a:xfrm>
              <a:off x="4572000" y="3860800"/>
              <a:ext cx="504825" cy="576263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66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01" name="Rectangle 12"/>
            <p:cNvSpPr>
              <a:spLocks noChangeArrowheads="1"/>
            </p:cNvSpPr>
            <p:nvPr/>
          </p:nvSpPr>
          <p:spPr bwMode="auto">
            <a:xfrm>
              <a:off x="4932363" y="3429000"/>
              <a:ext cx="504825" cy="431800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292" name="Группа 20"/>
          <p:cNvGrpSpPr>
            <a:grpSpLocks/>
          </p:cNvGrpSpPr>
          <p:nvPr/>
        </p:nvGrpSpPr>
        <p:grpSpPr bwMode="auto">
          <a:xfrm>
            <a:off x="6300788" y="549275"/>
            <a:ext cx="2592387" cy="4391025"/>
            <a:chOff x="6443663" y="2852738"/>
            <a:chExt cx="1873250" cy="2663825"/>
          </a:xfrm>
        </p:grpSpPr>
        <p:sp>
          <p:nvSpPr>
            <p:cNvPr id="12293" name="Rectangle 13"/>
            <p:cNvSpPr>
              <a:spLocks noChangeArrowheads="1"/>
            </p:cNvSpPr>
            <p:nvPr/>
          </p:nvSpPr>
          <p:spPr bwMode="auto">
            <a:xfrm>
              <a:off x="6443663" y="5013325"/>
              <a:ext cx="1873250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4" name="Rectangle 14"/>
            <p:cNvSpPr>
              <a:spLocks noChangeArrowheads="1"/>
            </p:cNvSpPr>
            <p:nvPr/>
          </p:nvSpPr>
          <p:spPr bwMode="auto">
            <a:xfrm>
              <a:off x="6516688" y="4508500"/>
              <a:ext cx="1655762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5" name="Rectangle 15"/>
            <p:cNvSpPr>
              <a:spLocks noChangeArrowheads="1"/>
            </p:cNvSpPr>
            <p:nvPr/>
          </p:nvSpPr>
          <p:spPr bwMode="auto">
            <a:xfrm>
              <a:off x="6948488" y="3860800"/>
              <a:ext cx="647700" cy="6477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6" name="AutoShape 16"/>
            <p:cNvSpPr>
              <a:spLocks noChangeArrowheads="1"/>
            </p:cNvSpPr>
            <p:nvPr/>
          </p:nvSpPr>
          <p:spPr bwMode="auto">
            <a:xfrm>
              <a:off x="6732588" y="3213100"/>
              <a:ext cx="1079500" cy="6477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7" name="Rectangle 17"/>
            <p:cNvSpPr>
              <a:spLocks noChangeArrowheads="1"/>
            </p:cNvSpPr>
            <p:nvPr/>
          </p:nvSpPr>
          <p:spPr bwMode="auto">
            <a:xfrm>
              <a:off x="7235825" y="2852738"/>
              <a:ext cx="649288" cy="3603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уга 4"/>
          <p:cNvSpPr/>
          <p:nvPr/>
        </p:nvSpPr>
        <p:spPr>
          <a:xfrm>
            <a:off x="971550" y="3357563"/>
            <a:ext cx="2160588" cy="863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315" name="AutoShape 2" descr="http://mudryj-gnom.3dn.ru/199/199/zastavka2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3316" name="Picture 4" descr="http://mudryj-gnom.3dn.ru/199/199/zastavka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538" y="1844675"/>
            <a:ext cx="32004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Box 5"/>
          <p:cNvSpPr txBox="1">
            <a:spLocks noChangeArrowheads="1"/>
          </p:cNvSpPr>
          <p:nvPr/>
        </p:nvSpPr>
        <p:spPr bwMode="auto">
          <a:xfrm>
            <a:off x="250825" y="2492375"/>
            <a:ext cx="427513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800" b="1">
                <a:solidFill>
                  <a:srgbClr val="FF0000"/>
                </a:solidFill>
              </a:rPr>
              <a:t>Я рад вашей </a:t>
            </a:r>
          </a:p>
          <a:p>
            <a:pPr algn="ctr"/>
            <a:r>
              <a:rPr lang="ru-RU" sz="4800" b="1">
                <a:solidFill>
                  <a:srgbClr val="FF0000"/>
                </a:solidFill>
              </a:rPr>
              <a:t>работе.</a:t>
            </a:r>
          </a:p>
          <a:p>
            <a:pPr algn="ctr"/>
            <a:r>
              <a:rPr lang="ru-RU" sz="4800" b="1">
                <a:solidFill>
                  <a:srgbClr val="FF0000"/>
                </a:solidFill>
              </a:rPr>
              <a:t>Молодцы!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</TotalTime>
  <Words>41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Пастель</vt:lpstr>
      <vt:lpstr>Слайд 1</vt:lpstr>
      <vt:lpstr>Слайд 2</vt:lpstr>
      <vt:lpstr>Слайд 3</vt:lpstr>
      <vt:lpstr>Фигуры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Фигуры</dc:title>
  <dc:creator>Учитель</dc:creator>
  <cp:lastModifiedBy>Work</cp:lastModifiedBy>
  <cp:revision>32</cp:revision>
  <dcterms:created xsi:type="dcterms:W3CDTF">2012-05-07T05:55:15Z</dcterms:created>
  <dcterms:modified xsi:type="dcterms:W3CDTF">2015-10-19T11:56:50Z</dcterms:modified>
</cp:coreProperties>
</file>