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5A3C-18F9-4684-81F5-B6AD861641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9B9C-E000-4CDF-A7C2-4284F1F64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8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5A3C-18F9-4684-81F5-B6AD861641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9B9C-E000-4CDF-A7C2-4284F1F64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7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5A3C-18F9-4684-81F5-B6AD861641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9B9C-E000-4CDF-A7C2-4284F1F64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35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5A3C-18F9-4684-81F5-B6AD861641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9B9C-E000-4CDF-A7C2-4284F1F64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09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5A3C-18F9-4684-81F5-B6AD861641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9B9C-E000-4CDF-A7C2-4284F1F64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66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5A3C-18F9-4684-81F5-B6AD861641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9B9C-E000-4CDF-A7C2-4284F1F64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2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5A3C-18F9-4684-81F5-B6AD861641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9B9C-E000-4CDF-A7C2-4284F1F64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0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5A3C-18F9-4684-81F5-B6AD861641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9B9C-E000-4CDF-A7C2-4284F1F64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6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5A3C-18F9-4684-81F5-B6AD861641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9B9C-E000-4CDF-A7C2-4284F1F64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0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5A3C-18F9-4684-81F5-B6AD861641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9B9C-E000-4CDF-A7C2-4284F1F64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11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5A3C-18F9-4684-81F5-B6AD861641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9B9C-E000-4CDF-A7C2-4284F1F64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4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65A3C-18F9-4684-81F5-B6AD861641F9}" type="datetimeFigureOut">
              <a:rPr lang="ru-RU" smtClean="0"/>
              <a:t>06.01.2016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A9B9C-E000-4CDF-A7C2-4284F1F64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7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Здоровье сберегающие технологии  в работе с детьми </a:t>
            </a:r>
            <a:br>
              <a:rPr lang="ru-RU" sz="2800" b="1" dirty="0" smtClean="0"/>
            </a:br>
            <a:r>
              <a:rPr lang="ru-RU" sz="2800" b="1" dirty="0" smtClean="0"/>
              <a:t>дошкольного возраста. 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ГБОУ  Школа 572 «Возможности» </a:t>
            </a:r>
          </a:p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Структурное</a:t>
            </a:r>
            <a:r>
              <a:rPr lang="ru-RU" sz="1800" b="1" dirty="0" smtClean="0"/>
              <a:t> подразделение (8)</a:t>
            </a:r>
          </a:p>
          <a:p>
            <a:r>
              <a:rPr lang="ru-RU" sz="1800" b="1" dirty="0" smtClean="0"/>
              <a:t>Ермакова А. И.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926782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лла\Desktop\Валеология\Валеология\методические рекомендации и задания\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88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9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ла\Desktop\Валеология\Валеология\методические рекомендации и задания\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77686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Двигательный режим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331429"/>
              </p:ext>
            </p:extLst>
          </p:nvPr>
        </p:nvGraphicFramePr>
        <p:xfrm>
          <a:off x="467544" y="993852"/>
          <a:ext cx="8064896" cy="5819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9103"/>
                <a:gridCol w="1530837"/>
                <a:gridCol w="1294366"/>
                <a:gridCol w="1655295"/>
                <a:gridCol w="1655295"/>
              </a:tblGrid>
              <a:tr h="944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организации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младшая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Старшая группа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Подготовительная группа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</a:tr>
              <a:tr h="235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Зарядка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5-7 мин.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6-8 мин.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8-10 мин.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10-12мин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</a:tr>
              <a:tr h="474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Упражнения после дневного сна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5-10мин.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5-10мин.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5-10мин.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5-10мин.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</a:tr>
              <a:tr h="2353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Двигательные разминки ( в том числе игры м/п)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                             Не менее 2-4 раз в день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6-8 мин.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8-10 мин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10-15мин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10-15мин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</a:tr>
              <a:tr h="474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Экскурсии, пешие прогулки, походы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раза в месяц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 раза в месяц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раз в неделю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раз в неделю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</a:tr>
              <a:tr h="951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Подвижные игры и физические упражнения на открытом воздухе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раза вдень по 10-15 мин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раза вдень по 10-15 мин.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раза вдень по 15-20 мин.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раза вдень по 15-20 мин.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</a:tr>
              <a:tr h="474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Физкультурные развлечения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раз в месяц.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раза в месяц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раза в месяц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раза в месяц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</a:tr>
              <a:tr h="474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Физкультурные праздники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раза в год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 раза в год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 раза в год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 раза в год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</a:tr>
              <a:tr h="235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День здоровья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                Один раз в квартал, летом 1 раз в месяц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Самостоятельная двигательная деятельность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Ежедневно 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8674" marR="8674" marT="8674" marB="867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70088" y="1579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443841"/>
            <a:ext cx="64087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 – утренний прием на свежем воздухе;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2 - оздоровительная пробежка;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3 - воздушные ванны;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4 - солнечные ванны;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5 - сон при открытых фрамугах;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 – облегченная одежда;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7 – умывание и обливание рук до локтей;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 – обширное умывание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9 – ходьба по мокрой дорожке;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11 – закаливание носоглотки. Полоскание рта и горла;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12 –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босохождение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 комнатному полу;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13 –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босохождение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дорожкам здоровья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0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Здоровьесберегательные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образовательные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Чтение художественной литературы.</a:t>
            </a:r>
          </a:p>
          <a:p>
            <a:r>
              <a:rPr lang="ru-RU" dirty="0"/>
              <a:t> «Вот они - сапожки... Этот с левой ножки...» «Водичка, водичка...», «Наша Маша </a:t>
            </a:r>
            <a:r>
              <a:rPr lang="ru-RU" dirty="0" err="1"/>
              <a:t>маленька</a:t>
            </a:r>
            <a:r>
              <a:rPr lang="ru-RU" dirty="0"/>
              <a:t>, На ней шубка аленька...», «Маша варежку надела...», «Чешу, чешу </a:t>
            </a:r>
            <a:r>
              <a:rPr lang="ru-RU" dirty="0" err="1"/>
              <a:t>волосыньки</a:t>
            </a:r>
            <a:r>
              <a:rPr lang="ru-RU" dirty="0"/>
              <a:t>...» (И.С. </a:t>
            </a:r>
            <a:r>
              <a:rPr lang="ru-RU" dirty="0" err="1"/>
              <a:t>Погудкина</a:t>
            </a:r>
            <a:r>
              <a:rPr lang="ru-RU" dirty="0"/>
              <a:t> «Что и чем заниматься от года до трех»). А. </a:t>
            </a:r>
            <a:r>
              <a:rPr lang="ru-RU" dirty="0" err="1"/>
              <a:t>Барто</a:t>
            </a:r>
            <a:r>
              <a:rPr lang="ru-RU" dirty="0"/>
              <a:t> «Девочка чумазая», В. Маяковский «Что такое хорошо, и что такое плохо?», К.И. Чуковский «</a:t>
            </a:r>
            <a:r>
              <a:rPr lang="ru-RU" dirty="0" err="1"/>
              <a:t>Мойдодыр</a:t>
            </a:r>
            <a:r>
              <a:rPr lang="ru-RU" dirty="0"/>
              <a:t>» и т.д.</a:t>
            </a:r>
          </a:p>
          <a:p>
            <a:r>
              <a:rPr lang="ru-RU" dirty="0"/>
              <a:t>2. Беседы, игры, </a:t>
            </a:r>
            <a:r>
              <a:rPr lang="ru-RU" dirty="0" smtClean="0"/>
              <a:t>разбор ситуации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1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влияет на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наше здоровье</a:t>
            </a: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628800"/>
            <a:ext cx="82089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4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263</Words>
  <Application>Microsoft Office PowerPoint</Application>
  <PresentationFormat>Экран (4:3)</PresentationFormat>
  <Paragraphs>69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Здоровье сберегающие технологии  в работе с детьми  дошкольного возраста.  </vt:lpstr>
      <vt:lpstr>Презентация PowerPoint</vt:lpstr>
      <vt:lpstr>Презентация PowerPoint</vt:lpstr>
      <vt:lpstr>Двигательный режим</vt:lpstr>
      <vt:lpstr>Презентация PowerPoint</vt:lpstr>
      <vt:lpstr>Здоровьесберегательные  образовательные технологии</vt:lpstr>
      <vt:lpstr>Что влияет на наше здоровье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сберегающие технологии  в работе с детьми  дошкольного возраста.  </dc:title>
  <dc:creator>RePack by Diakov</dc:creator>
  <cp:lastModifiedBy>RePack by Diakov</cp:lastModifiedBy>
  <cp:revision>1</cp:revision>
  <dcterms:created xsi:type="dcterms:W3CDTF">2016-01-06T12:01:55Z</dcterms:created>
  <dcterms:modified xsi:type="dcterms:W3CDTF">2016-01-06T12:07:01Z</dcterms:modified>
</cp:coreProperties>
</file>