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87C2-4A9A-44DD-9763-1CB7E636378B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600A-6B22-43B8-AD60-AFB80D1E8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5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87C2-4A9A-44DD-9763-1CB7E636378B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600A-6B22-43B8-AD60-AFB80D1E8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5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87C2-4A9A-44DD-9763-1CB7E636378B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600A-6B22-43B8-AD60-AFB80D1E8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8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87C2-4A9A-44DD-9763-1CB7E636378B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600A-6B22-43B8-AD60-AFB80D1E8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87C2-4A9A-44DD-9763-1CB7E636378B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600A-6B22-43B8-AD60-AFB80D1E8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3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87C2-4A9A-44DD-9763-1CB7E636378B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600A-6B22-43B8-AD60-AFB80D1E8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7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87C2-4A9A-44DD-9763-1CB7E636378B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600A-6B22-43B8-AD60-AFB80D1E8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8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87C2-4A9A-44DD-9763-1CB7E636378B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600A-6B22-43B8-AD60-AFB80D1E8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8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87C2-4A9A-44DD-9763-1CB7E636378B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600A-6B22-43B8-AD60-AFB80D1E8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8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87C2-4A9A-44DD-9763-1CB7E636378B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600A-6B22-43B8-AD60-AFB80D1E8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6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87C2-4A9A-44DD-9763-1CB7E636378B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600A-6B22-43B8-AD60-AFB80D1E8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7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87C2-4A9A-44DD-9763-1CB7E636378B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600A-6B22-43B8-AD60-AFB80D1E8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27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Здоровье сберегающие технологии  в работе с детьми </a:t>
            </a:r>
            <a:br>
              <a:rPr lang="ru-RU" sz="2800" b="1" dirty="0" smtClean="0"/>
            </a:br>
            <a:r>
              <a:rPr lang="ru-RU" sz="2800" b="1" dirty="0" smtClean="0"/>
              <a:t>дошкольного возраста. 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ГБОУ  Школа 572 «Возможности» </a:t>
            </a: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Структурное</a:t>
            </a:r>
            <a:r>
              <a:rPr lang="ru-RU" sz="1800" b="1" dirty="0" smtClean="0"/>
              <a:t> подразделение (8)</a:t>
            </a:r>
          </a:p>
          <a:p>
            <a:r>
              <a:rPr lang="ru-RU" sz="1800" b="1" dirty="0" smtClean="0"/>
              <a:t>Ермакова А. И.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779016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7"/>
          <a:stretch/>
        </p:blipFill>
        <p:spPr bwMode="auto">
          <a:xfrm>
            <a:off x="323528" y="260648"/>
            <a:ext cx="8496944" cy="6480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73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0975" r="747" b="-1"/>
          <a:stretch/>
        </p:blipFill>
        <p:spPr bwMode="auto">
          <a:xfrm>
            <a:off x="1043608" y="692696"/>
            <a:ext cx="7344816" cy="5472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99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ла\Desktop\Валеология\Валеология\методические рекомендации и задания\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92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ла\Desktop\Валеология\Валеология\методические рекомендации и задания\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0485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ла\Desktop\Валеология\Валеология\методические рекомендации и задания\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992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ла\Desktop\Валеология\Валеология\методические рекомендации и задания\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65"/>
            <a:ext cx="8424936" cy="66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Здоровье сберегающие технологии  в работе с детьми  дошкольного возраста.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сберегающие технологии  в работе с детьми  дошкольного возраста.  </dc:title>
  <dc:creator>RePack by Diakov</dc:creator>
  <cp:lastModifiedBy>RePack by Diakov</cp:lastModifiedBy>
  <cp:revision>2</cp:revision>
  <dcterms:created xsi:type="dcterms:W3CDTF">2016-01-06T11:51:02Z</dcterms:created>
  <dcterms:modified xsi:type="dcterms:W3CDTF">2016-01-06T11:59:12Z</dcterms:modified>
</cp:coreProperties>
</file>