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5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7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8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3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2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4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3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9651-4618-49AD-82A2-9EA15C360222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1D1F-F1FB-49DA-82D7-7C61B7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4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Здоровье сберегающие технологии  в работе с детьми </a:t>
            </a:r>
            <a:br>
              <a:rPr lang="ru-RU" sz="2800" b="1" dirty="0" smtClean="0"/>
            </a:br>
            <a:r>
              <a:rPr lang="ru-RU" sz="2800" b="1" dirty="0" smtClean="0"/>
              <a:t>дошкольного возраста. 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ГБОУ  Школа 572 «Возможности» </a:t>
            </a: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Структурное</a:t>
            </a:r>
            <a:r>
              <a:rPr lang="ru-RU" sz="1800" b="1" dirty="0" smtClean="0"/>
              <a:t> подразделение (8)</a:t>
            </a:r>
          </a:p>
          <a:p>
            <a:r>
              <a:rPr lang="ru-RU" sz="1800" b="1" dirty="0" smtClean="0"/>
              <a:t>Ермакова А. И.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178233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Image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04664"/>
            <a:ext cx="6624736" cy="63367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7657-0F86-4EA9-B4C0-026C0665B0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1.Снижение уровня заболеваемости детей;</a:t>
            </a:r>
          </a:p>
          <a:p>
            <a:r>
              <a:rPr lang="ru-RU" b="1" dirty="0"/>
              <a:t>2. Создание и поддержание положительного микроклимата в группах.</a:t>
            </a:r>
          </a:p>
          <a:p>
            <a:r>
              <a:rPr lang="ru-RU" b="1" dirty="0"/>
              <a:t>3. Осознание детьми в соответствии с возрастом смысла здорового образа жизни, овладение  разнообразными видами двигательной активности и закаливания;</a:t>
            </a:r>
          </a:p>
          <a:p>
            <a:r>
              <a:rPr lang="ru-RU" b="1" dirty="0"/>
              <a:t>4. </a:t>
            </a:r>
            <a:r>
              <a:rPr lang="ru-RU" b="1" dirty="0" smtClean="0"/>
              <a:t>Привлечение и активная </a:t>
            </a:r>
            <a:r>
              <a:rPr lang="ru-RU" b="1" dirty="0"/>
              <a:t>помощь родителей в организации оздоровления своих детей;</a:t>
            </a:r>
          </a:p>
          <a:p>
            <a:r>
              <a:rPr lang="ru-RU" b="1" dirty="0"/>
              <a:t>5. Пополнение предметно-развивающей среды по направлению «Физическая культура» и «Здоровье».</a:t>
            </a:r>
          </a:p>
          <a:p>
            <a:r>
              <a:rPr lang="ru-RU" b="1" dirty="0"/>
              <a:t>Применение в работе ДОУ </a:t>
            </a:r>
            <a:r>
              <a:rPr lang="ru-RU" b="1" dirty="0" err="1"/>
              <a:t>здоровьесберегающих</a:t>
            </a:r>
            <a:r>
              <a:rPr lang="ru-RU" b="1" dirty="0"/>
              <a:t> педагогических технологий повысит результативность </a:t>
            </a:r>
            <a:r>
              <a:rPr lang="ru-RU" b="1" dirty="0" err="1"/>
              <a:t>воспитательно</a:t>
            </a:r>
            <a:r>
              <a:rPr lang="ru-RU" b="1" dirty="0"/>
              <a:t>-образовательного процесса, сформирует у педагогов и родителей ценностные ориентации, направленные на сохранение и укрепление здоровья воспитанников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Алла\Desktop\Валеология\Валеология\методические рекомендации и задания\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15" r="-36" b="58774"/>
          <a:stretch/>
        </p:blipFill>
        <p:spPr bwMode="auto">
          <a:xfrm>
            <a:off x="539552" y="0"/>
            <a:ext cx="8208912" cy="6597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1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9633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Алла\Desktop\Валеология\Валеология\методические рекомендации и задания\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106" r="-36"/>
          <a:stretch/>
        </p:blipFill>
        <p:spPr bwMode="auto">
          <a:xfrm>
            <a:off x="1331640" y="1700808"/>
            <a:ext cx="5943600" cy="466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2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ла\Desktop\Валеология\Валеология\методические рекомендации и задания\5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" b="66667"/>
          <a:stretch/>
        </p:blipFill>
        <p:spPr bwMode="auto">
          <a:xfrm>
            <a:off x="827584" y="332656"/>
            <a:ext cx="7848871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09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ла\Desktop\Валеология\Валеология\методические рекомендации и задания\5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0" r="802" b="1"/>
          <a:stretch/>
        </p:blipFill>
        <p:spPr bwMode="auto">
          <a:xfrm>
            <a:off x="827584" y="695324"/>
            <a:ext cx="7488832" cy="5830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Здоровье сберегающие технологии  в работе с детьми  дошкольного возраста.  </vt:lpstr>
      <vt:lpstr>Презентация PowerPoint</vt:lpstr>
      <vt:lpstr>Ожидаемые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сберегающие технологии  в работе с детьми  дошкольного возраста.  </dc:title>
  <dc:creator>RePack by Diakov</dc:creator>
  <cp:lastModifiedBy>RePack by Diakov</cp:lastModifiedBy>
  <cp:revision>2</cp:revision>
  <dcterms:created xsi:type="dcterms:W3CDTF">2016-01-06T11:41:34Z</dcterms:created>
  <dcterms:modified xsi:type="dcterms:W3CDTF">2016-01-06T11:58:44Z</dcterms:modified>
</cp:coreProperties>
</file>