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8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4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74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33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17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94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20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7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559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23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6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B4EA7-7962-4BC7-95DD-1CE20F375A1F}" type="datetimeFigureOut">
              <a:rPr lang="ru-RU" smtClean="0"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38EB-8F0F-4726-88AD-FCD73D196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14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Здоровье сберегающие технологии  в работе с детьми </a:t>
            </a:r>
            <a:br>
              <a:rPr lang="ru-RU" sz="2800" b="1" dirty="0" smtClean="0"/>
            </a:br>
            <a:r>
              <a:rPr lang="ru-RU" sz="2800" b="1" dirty="0" smtClean="0"/>
              <a:t>дошкольного возраста.  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ГБОУ  Школа 572 «Возможности» </a:t>
            </a:r>
          </a:p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Структурное</a:t>
            </a:r>
            <a:r>
              <a:rPr lang="ru-RU" sz="1800" b="1" dirty="0" smtClean="0"/>
              <a:t> подразделение (8)</a:t>
            </a:r>
          </a:p>
          <a:p>
            <a:r>
              <a:rPr lang="ru-RU" sz="1800" b="1" dirty="0" smtClean="0"/>
              <a:t>Ермакова А. И.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654267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1748631"/>
            <a:ext cx="76200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58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«Забота о здоровье – это важнейший труд воспитателя. От жизнерадостности, бодрости детей зависит их духовная жизнь, мировоззрение, умственное развитие, прочность знаний, вера в свои силы»                                   </a:t>
            </a:r>
          </a:p>
          <a:p>
            <a:r>
              <a:rPr lang="ru-RU" dirty="0"/>
              <a:t> В.А. Сухомлинский</a:t>
            </a:r>
          </a:p>
        </p:txBody>
      </p:sp>
    </p:spTree>
    <p:extLst>
      <p:ext uri="{BB962C8B-B14F-4D97-AF65-F5344CB8AC3E}">
        <p14:creationId xmlns:p14="http://schemas.microsoft.com/office/powerpoint/2010/main" val="25671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Что главное в воспитании детей? Ребенок должен расти здоровым. Здорового ребенка легче воспитывать, у него быстрее формируются все необходимые знания и навыки. Здоровье - важнейшая предпосылка правильного формирования характера, развития инициативы, сильной воли, дарований, природных способностей.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одной из приоритетных задач, стоящих перед педагогами, является сохранение здоровья детей в процессе воспитания и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999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Проблема раннего формирования культуры здоровья актуальна, своевременна и достаточно сложна. Известно, что дошкольный возраст является решающим в формировании фундамента физического и психического здоровья. Ведь именно до 7 лет человек проходит огромный путь развития, не повторяемый на протяжении последующей жизни. Именно в этот период идет интенсивное развитие органов и становление функциональных систем организма, закладываются основные черты личности, отношение к себе и окружающим. Важно на этом этапе сформировать у детей базу знаний и практических навыков здорового образа жизни, осознанную потребность в систематических занятиях физической культурой и спортом.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860427"/>
            <a:ext cx="70567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Под здоровым образом жизни мы понимаем активную деятельность людей, направленную на сохранение и улучшение здоровья. Формирование здорового образа жизни должно начинаться уже в детском саду. Вся жизнедеятельность ребенка в дошкольном учреждении должна быть направлена на сохранение и укрепление здоровья</a:t>
            </a:r>
            <a:r>
              <a:rPr lang="ru-RU" b="1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996952"/>
            <a:ext cx="7620000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00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Валеологическое</a:t>
            </a:r>
            <a:r>
              <a:rPr lang="ru-RU" sz="3200" dirty="0" smtClean="0"/>
              <a:t>  воспитание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Одно из направлений работы  в детском саду- это воспитание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валеологической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культуры..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Термин «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валеологияя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означает «наука о здоровье». Это собирательный термин, объединяющий такие традиционные науки , как анатомия, физиология, медицина, гигиена, профилактика болезней и др. Он отражает все стороны единого направления работы с дошкольниками по формированию взглядов на здоровый образ жизни.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54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sz="1200" b="1" dirty="0" smtClean="0"/>
          </a:p>
          <a:p>
            <a:endParaRPr lang="ru-RU" sz="1200" b="1" dirty="0"/>
          </a:p>
          <a:p>
            <a:endParaRPr lang="ru-RU" sz="1200" b="1" dirty="0" smtClean="0"/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Формировать представление ребенка о самом себе, здоровом образе жизни через применение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здоровьесберегающих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технологий.</a:t>
            </a:r>
          </a:p>
          <a:p>
            <a:pPr marL="0" indent="0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1. Формирование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здоровьесберегающей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среды.</a:t>
            </a: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2.Воспитание  у детей привычки здорового образа жизни для повышения    защитных свойств организма, в соответствии  с возрастными и индивидуальными возможностями детей.</a:t>
            </a: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3.Развитие потребности в двигательной активности.</a:t>
            </a: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4. Просвещение родителей в вопросах  воспитания здорового ребенка.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5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331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Здоровье сберегающие технологии  в работе с детьми  дошкольного возраста.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Валеологическое  воспитание</vt:lpstr>
      <vt:lpstr>Цель и задачи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Здоровье сберегающие технологии  в работе с детьми  дошкольного возраста.  </dc:title>
  <dc:creator>RePack by Diakov</dc:creator>
  <cp:lastModifiedBy>RePack by Diakov</cp:lastModifiedBy>
  <cp:revision>1</cp:revision>
  <dcterms:created xsi:type="dcterms:W3CDTF">2016-01-06T11:27:18Z</dcterms:created>
  <dcterms:modified xsi:type="dcterms:W3CDTF">2016-01-06T11:33:53Z</dcterms:modified>
</cp:coreProperties>
</file>