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67" r:id="rId3"/>
    <p:sldId id="269" r:id="rId4"/>
    <p:sldId id="270" r:id="rId5"/>
    <p:sldId id="271" r:id="rId6"/>
    <p:sldId id="268" r:id="rId7"/>
    <p:sldId id="272" r:id="rId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34D8C-8326-4793-B0E1-F3965E8BD9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5391-7A5D-47B5-A38D-ABC2D20421BC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5C64-896D-4559-BF5E-54B94246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5391-7A5D-47B5-A38D-ABC2D20421BC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5C64-896D-4559-BF5E-54B94246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92D39-0C55-4434-9AF5-2A1383687F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1C0FA-71A0-4BC3-8F5F-BC8D37655C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5391-7A5D-47B5-A38D-ABC2D20421BC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5C64-896D-4559-BF5E-54B94246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5391-7A5D-47B5-A38D-ABC2D20421BC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5C64-896D-4559-BF5E-54B94246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5391-7A5D-47B5-A38D-ABC2D20421BC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5C64-896D-4559-BF5E-54B94246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FB37-1DCD-47D3-825E-3E0AEC6640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93B0B-BC33-4845-A304-74D5532030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5391-7A5D-47B5-A38D-ABC2D20421BC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5C64-896D-4559-BF5E-54B94246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E5391-7A5D-47B5-A38D-ABC2D20421BC}" type="datetimeFigureOut">
              <a:rPr lang="ru-RU" smtClean="0"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B5C64-896D-4559-BF5E-54B94246E4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928670"/>
            <a:ext cx="7772400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Значение комнатных</a:t>
            </a:r>
            <a:b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растений в жизни человека</a:t>
            </a:r>
            <a:endParaRPr lang="ru-RU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7414" name="Picture 6" descr="http://natural-medicine.ru/uploads/posts/2009-02/1234785844_z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143248"/>
            <a:ext cx="3833806" cy="287535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69" name="Picture 37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844675"/>
            <a:ext cx="3600450" cy="3600450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18462" name="Picture 30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076700"/>
            <a:ext cx="1301750" cy="1873250"/>
          </a:xfrm>
          <a:prstGeom prst="rect">
            <a:avLst/>
          </a:prstGeom>
          <a:noFill/>
        </p:spPr>
      </p:pic>
      <p:pic>
        <p:nvPicPr>
          <p:cNvPr id="18450" name="Picture 18" descr="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4005263"/>
            <a:ext cx="1765300" cy="1800225"/>
          </a:xfrm>
          <a:prstGeom prst="rect">
            <a:avLst/>
          </a:prstGeom>
          <a:noFill/>
        </p:spPr>
      </p:pic>
      <p:pic>
        <p:nvPicPr>
          <p:cNvPr id="18438" name="Picture 6" descr="big_p6_pi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5734050"/>
            <a:ext cx="1368425" cy="1073150"/>
          </a:xfrm>
          <a:prstGeom prst="rect">
            <a:avLst/>
          </a:prstGeom>
          <a:noFill/>
        </p:spPr>
      </p:pic>
      <p:pic>
        <p:nvPicPr>
          <p:cNvPr id="18439" name="Picture 7" descr="big_p6_pi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96875" y="5740400"/>
            <a:ext cx="1368425" cy="107315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solidFill>
                  <a:srgbClr val="008000"/>
                </a:solidFill>
                <a:latin typeface="Georgia" pitchFamily="18" charset="0"/>
              </a:rPr>
              <a:t>Значение комнатных растений </a:t>
            </a:r>
            <a:br>
              <a:rPr lang="ru-RU" sz="3100" b="1" dirty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3100" b="1" dirty="0">
                <a:solidFill>
                  <a:srgbClr val="008000"/>
                </a:solidFill>
                <a:latin typeface="Georgia" pitchFamily="18" charset="0"/>
              </a:rPr>
              <a:t>в нашей </a:t>
            </a:r>
            <a:r>
              <a:rPr lang="ru-RU" sz="3100" b="1" dirty="0" smtClean="0">
                <a:solidFill>
                  <a:srgbClr val="008000"/>
                </a:solidFill>
                <a:latin typeface="Georgia" pitchFamily="18" charset="0"/>
              </a:rPr>
              <a:t>жизни</a:t>
            </a:r>
            <a:endParaRPr lang="ru-RU" sz="4000" b="1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18442" name="AutoShape 9"/>
          <p:cNvSpPr>
            <a:spLocks noChangeArrowheads="1"/>
          </p:cNvSpPr>
          <p:nvPr/>
        </p:nvSpPr>
        <p:spPr bwMode="auto">
          <a:xfrm>
            <a:off x="468313" y="4508500"/>
            <a:ext cx="1223962" cy="360363"/>
          </a:xfrm>
          <a:prstGeom prst="curvedDownArrow">
            <a:avLst>
              <a:gd name="adj1" fmla="val 39971"/>
              <a:gd name="adj2" fmla="val 141520"/>
              <a:gd name="adj3" fmla="val 40773"/>
            </a:avLst>
          </a:prstGeom>
          <a:solidFill>
            <a:srgbClr val="5F5F5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AutoShape 8"/>
          <p:cNvSpPr>
            <a:spLocks noChangeArrowheads="1"/>
          </p:cNvSpPr>
          <p:nvPr/>
        </p:nvSpPr>
        <p:spPr bwMode="auto">
          <a:xfrm rot="10800000">
            <a:off x="2051050" y="4508500"/>
            <a:ext cx="1296988" cy="360363"/>
          </a:xfrm>
          <a:prstGeom prst="curvedUpArrow">
            <a:avLst>
              <a:gd name="adj1" fmla="val 35741"/>
              <a:gd name="adj2" fmla="val 107724"/>
              <a:gd name="adj3" fmla="val 38676"/>
            </a:avLst>
          </a:prstGeom>
          <a:solidFill>
            <a:srgbClr val="5F5F5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pic>
        <p:nvPicPr>
          <p:cNvPr id="18448" name="Picture 16" descr="3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50913" y="1125538"/>
            <a:ext cx="1533525" cy="2046287"/>
          </a:xfrm>
          <a:prstGeom prst="rect">
            <a:avLst/>
          </a:prstGeom>
          <a:noFill/>
        </p:spPr>
      </p:pic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823913" y="3284538"/>
            <a:ext cx="2225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Украшают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511925" y="3341688"/>
            <a:ext cx="1876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Лечат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900113" y="6005513"/>
            <a:ext cx="32528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Собирают пыль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508625" y="6005513"/>
            <a:ext cx="3448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Очищают воздух</a:t>
            </a:r>
          </a:p>
        </p:txBody>
      </p:sp>
      <p:pic>
        <p:nvPicPr>
          <p:cNvPr id="18457" name="Picture 25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2852738"/>
            <a:ext cx="1546225" cy="1546225"/>
          </a:xfrm>
          <a:prstGeom prst="rect">
            <a:avLst/>
          </a:prstGeom>
          <a:noFill/>
        </p:spPr>
      </p:pic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5364163" y="2060575"/>
            <a:ext cx="1152525" cy="7921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 flipV="1">
            <a:off x="2484438" y="2205038"/>
            <a:ext cx="1366837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>
            <a:off x="2627313" y="4365625"/>
            <a:ext cx="1223962" cy="86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>
            <a:off x="5940425" y="4508500"/>
            <a:ext cx="792163" cy="360363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5" name="AutoShape 33"/>
          <p:cNvSpPr>
            <a:spLocks noChangeArrowheads="1"/>
          </p:cNvSpPr>
          <p:nvPr/>
        </p:nvSpPr>
        <p:spPr bwMode="auto">
          <a:xfrm>
            <a:off x="7524750" y="4508500"/>
            <a:ext cx="792163" cy="360363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0066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364163" y="4365625"/>
            <a:ext cx="1079500" cy="9350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8467" name="Picture 35" descr="01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16688" y="1196975"/>
            <a:ext cx="1830387" cy="2087563"/>
          </a:xfrm>
          <a:prstGeom prst="rect">
            <a:avLst/>
          </a:prstGeom>
          <a:noFill/>
        </p:spPr>
      </p:pic>
      <p:pic>
        <p:nvPicPr>
          <p:cNvPr id="18468" name="Picture 36" descr="Копия Рисунок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92725" y="1844675"/>
            <a:ext cx="1990725" cy="3600450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5148263" y="1844675"/>
            <a:ext cx="287337" cy="3600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43" grpId="0" animBg="1"/>
      <p:bldP spid="18453" grpId="0"/>
      <p:bldP spid="18454" grpId="0"/>
      <p:bldP spid="18455" grpId="0"/>
      <p:bldP spid="18456" grpId="0"/>
      <p:bldP spid="18458" grpId="0" animBg="1"/>
      <p:bldP spid="18459" grpId="0" animBg="1"/>
      <p:bldP spid="18460" grpId="0" animBg="1"/>
      <p:bldP spid="18464" grpId="0" animBg="1"/>
      <p:bldP spid="18465" grpId="0" animBg="1"/>
      <p:bldP spid="18466" grpId="0" animBg="1"/>
      <p:bldP spid="184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http://greendom.net/images/plants/lilea/chlorophytum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00240"/>
            <a:ext cx="3952888" cy="3952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929618" cy="10001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Как же растения очищают воздух?</a:t>
            </a:r>
            <a:endParaRPr lang="ru-RU" sz="32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79876" name="Picture 4" descr="http://img1.liveinternet.ru/images/attach/c/11/115/167/115167337_large__15___6_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643438" y="2357430"/>
            <a:ext cx="438112" cy="432422"/>
          </a:xfrm>
          <a:prstGeom prst="rect">
            <a:avLst/>
          </a:prstGeom>
          <a:noFill/>
        </p:spPr>
      </p:pic>
      <p:pic>
        <p:nvPicPr>
          <p:cNvPr id="79878" name="Picture 6" descr="http://pixabay.com/static/uploads/photo/2012/04/25/00/30/cartoon-41368_640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flipH="1">
            <a:off x="3357554" y="2500306"/>
            <a:ext cx="527049" cy="511895"/>
          </a:xfrm>
          <a:prstGeom prst="rect">
            <a:avLst/>
          </a:prstGeom>
          <a:noFill/>
        </p:spPr>
      </p:pic>
      <p:pic>
        <p:nvPicPr>
          <p:cNvPr id="79880" name="Picture 8" descr="http://pixabay.com/static/uploads/photo/2013/07/13/10/15/bacteria-156867_640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786314" y="2500306"/>
            <a:ext cx="516572" cy="476215"/>
          </a:xfrm>
          <a:prstGeom prst="rect">
            <a:avLst/>
          </a:prstGeom>
          <a:noFill/>
        </p:spPr>
      </p:pic>
      <p:pic>
        <p:nvPicPr>
          <p:cNvPr id="79882" name="Picture 10" descr="http://pixabay.com/static/uploads/photo/2013/07/13/10/15/bacteria-156869_640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714744" y="2428868"/>
            <a:ext cx="564406" cy="357163"/>
          </a:xfrm>
          <a:prstGeom prst="rect">
            <a:avLst/>
          </a:prstGeom>
          <a:noFill/>
        </p:spPr>
      </p:pic>
      <p:pic>
        <p:nvPicPr>
          <p:cNvPr id="11" name="Picture 10" descr="http://pixabay.com/static/uploads/photo/2013/07/13/10/15/bacteria-156869_640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928926" y="2786058"/>
            <a:ext cx="564406" cy="357163"/>
          </a:xfrm>
          <a:prstGeom prst="rect">
            <a:avLst/>
          </a:prstGeom>
          <a:noFill/>
        </p:spPr>
      </p:pic>
      <p:pic>
        <p:nvPicPr>
          <p:cNvPr id="12" name="Picture 10" descr="http://pixabay.com/static/uploads/photo/2013/07/13/10/15/bacteria-156869_640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143240" y="3571876"/>
            <a:ext cx="564406" cy="357163"/>
          </a:xfrm>
          <a:prstGeom prst="rect">
            <a:avLst/>
          </a:prstGeom>
          <a:noFill/>
        </p:spPr>
      </p:pic>
      <p:pic>
        <p:nvPicPr>
          <p:cNvPr id="13" name="Picture 6" descr="http://pixabay.com/static/uploads/photo/2012/04/25/00/30/cartoon-41368_640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flipH="1">
            <a:off x="3071802" y="3071810"/>
            <a:ext cx="527049" cy="511895"/>
          </a:xfrm>
          <a:prstGeom prst="rect">
            <a:avLst/>
          </a:prstGeom>
          <a:noFill/>
        </p:spPr>
      </p:pic>
      <p:pic>
        <p:nvPicPr>
          <p:cNvPr id="14" name="Picture 6" descr="http://pixabay.com/static/uploads/photo/2012/04/25/00/30/cartoon-41368_640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flipH="1">
            <a:off x="4143372" y="2357430"/>
            <a:ext cx="527049" cy="511895"/>
          </a:xfrm>
          <a:prstGeom prst="rect">
            <a:avLst/>
          </a:prstGeom>
          <a:noFill/>
        </p:spPr>
      </p:pic>
      <p:pic>
        <p:nvPicPr>
          <p:cNvPr id="15" name="Picture 4" descr="http://img1.liveinternet.ru/images/attach/c/11/115/167/115167337_large__15___6_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143504" y="3000372"/>
            <a:ext cx="438112" cy="432422"/>
          </a:xfrm>
          <a:prstGeom prst="rect">
            <a:avLst/>
          </a:prstGeom>
          <a:noFill/>
        </p:spPr>
      </p:pic>
      <p:pic>
        <p:nvPicPr>
          <p:cNvPr id="16" name="Picture 4" descr="http://img1.liveinternet.ru/images/attach/c/11/115/167/115167337_large__15___6_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072066" y="3714752"/>
            <a:ext cx="438112" cy="432422"/>
          </a:xfrm>
          <a:prstGeom prst="rect">
            <a:avLst/>
          </a:prstGeom>
          <a:noFill/>
        </p:spPr>
      </p:pic>
      <p:pic>
        <p:nvPicPr>
          <p:cNvPr id="17" name="Picture 8" descr="http://pixabay.com/static/uploads/photo/2013/07/13/10/15/bacteria-156867_640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072066" y="3214686"/>
            <a:ext cx="516572" cy="476215"/>
          </a:xfrm>
          <a:prstGeom prst="rect">
            <a:avLst/>
          </a:prstGeom>
          <a:noFill/>
        </p:spPr>
      </p:pic>
      <p:pic>
        <p:nvPicPr>
          <p:cNvPr id="18" name="Picture 8" descr="http://pixabay.com/static/uploads/photo/2013/07/13/10/15/bacteria-156867_640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357686" y="2357430"/>
            <a:ext cx="516572" cy="476215"/>
          </a:xfrm>
          <a:prstGeom prst="rect">
            <a:avLst/>
          </a:prstGeom>
          <a:noFill/>
        </p:spPr>
      </p:pic>
      <p:pic>
        <p:nvPicPr>
          <p:cNvPr id="19" name="Picture 10" descr="http://pixabay.com/static/uploads/photo/2013/07/13/10/15/bacteria-156869_640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786182" y="2714620"/>
            <a:ext cx="564406" cy="357163"/>
          </a:xfrm>
          <a:prstGeom prst="rect">
            <a:avLst/>
          </a:prstGeom>
          <a:noFill/>
        </p:spPr>
      </p:pic>
      <p:pic>
        <p:nvPicPr>
          <p:cNvPr id="20" name="Picture 6" descr="http://pixabay.com/static/uploads/photo/2012/04/25/00/30/cartoon-41368_640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 flipH="1">
            <a:off x="3643306" y="3071810"/>
            <a:ext cx="527049" cy="511895"/>
          </a:xfrm>
          <a:prstGeom prst="rect">
            <a:avLst/>
          </a:prstGeom>
          <a:noFill/>
        </p:spPr>
      </p:pic>
      <p:pic>
        <p:nvPicPr>
          <p:cNvPr id="21" name="Picture 4" descr="http://img1.liveinternet.ru/images/attach/c/11/115/167/115167337_large__15___6_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429124" y="3000372"/>
            <a:ext cx="438112" cy="432422"/>
          </a:xfrm>
          <a:prstGeom prst="rect">
            <a:avLst/>
          </a:prstGeom>
          <a:noFill/>
        </p:spPr>
      </p:pic>
      <p:pic>
        <p:nvPicPr>
          <p:cNvPr id="22" name="Picture 8" descr="http://pixabay.com/static/uploads/photo/2013/07/13/10/15/bacteria-156867_640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286248" y="3286124"/>
            <a:ext cx="516572" cy="47621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357290" y="1000108"/>
            <a:ext cx="5857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Поглощают вредные вещества 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9500"/>
                            </p:stCondLst>
                            <p:childTnLst>
                              <p:par>
                                <p:cTn id="1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rc_mi" descr="http://dachnicam.ru/wp-content/uploads/2014/03/gea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071810"/>
            <a:ext cx="3714776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929618" cy="10001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Как же растения очищают воздух?</a:t>
            </a:r>
            <a:endParaRPr lang="ru-RU" sz="32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928670"/>
            <a:ext cx="5857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Выделяют полезные вещества - фитонциды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9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643306" y="5715016"/>
            <a:ext cx="428656" cy="368472"/>
          </a:xfrm>
          <a:prstGeom prst="rect">
            <a:avLst/>
          </a:prstGeom>
          <a:noFill/>
        </p:spPr>
      </p:pic>
      <p:pic>
        <p:nvPicPr>
          <p:cNvPr id="35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500562" y="5786454"/>
            <a:ext cx="428656" cy="368472"/>
          </a:xfrm>
          <a:prstGeom prst="rect">
            <a:avLst/>
          </a:prstGeom>
          <a:noFill/>
        </p:spPr>
      </p:pic>
      <p:pic>
        <p:nvPicPr>
          <p:cNvPr id="36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071934" y="5643578"/>
            <a:ext cx="428656" cy="368472"/>
          </a:xfrm>
          <a:prstGeom prst="rect">
            <a:avLst/>
          </a:prstGeom>
          <a:noFill/>
        </p:spPr>
      </p:pic>
      <p:pic>
        <p:nvPicPr>
          <p:cNvPr id="37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643306" y="3500438"/>
            <a:ext cx="428656" cy="368472"/>
          </a:xfrm>
          <a:prstGeom prst="rect">
            <a:avLst/>
          </a:prstGeom>
          <a:noFill/>
        </p:spPr>
      </p:pic>
      <p:pic>
        <p:nvPicPr>
          <p:cNvPr id="38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214810" y="3786190"/>
            <a:ext cx="428656" cy="368472"/>
          </a:xfrm>
          <a:prstGeom prst="rect">
            <a:avLst/>
          </a:prstGeom>
          <a:noFill/>
        </p:spPr>
      </p:pic>
      <p:pic>
        <p:nvPicPr>
          <p:cNvPr id="39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857752" y="3500438"/>
            <a:ext cx="428656" cy="368472"/>
          </a:xfrm>
          <a:prstGeom prst="rect">
            <a:avLst/>
          </a:prstGeom>
          <a:noFill/>
        </p:spPr>
      </p:pic>
      <p:pic>
        <p:nvPicPr>
          <p:cNvPr id="40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143372" y="4214818"/>
            <a:ext cx="428656" cy="368472"/>
          </a:xfrm>
          <a:prstGeom prst="rect">
            <a:avLst/>
          </a:prstGeom>
          <a:noFill/>
        </p:spPr>
      </p:pic>
      <p:pic>
        <p:nvPicPr>
          <p:cNvPr id="41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428992" y="3714752"/>
            <a:ext cx="428656" cy="368472"/>
          </a:xfrm>
          <a:prstGeom prst="rect">
            <a:avLst/>
          </a:prstGeom>
          <a:noFill/>
        </p:spPr>
      </p:pic>
      <p:pic>
        <p:nvPicPr>
          <p:cNvPr id="42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010152" y="3652838"/>
            <a:ext cx="428656" cy="368472"/>
          </a:xfrm>
          <a:prstGeom prst="rect">
            <a:avLst/>
          </a:prstGeom>
          <a:noFill/>
        </p:spPr>
      </p:pic>
      <p:pic>
        <p:nvPicPr>
          <p:cNvPr id="44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295772" y="4367218"/>
            <a:ext cx="428656" cy="368472"/>
          </a:xfrm>
          <a:prstGeom prst="rect">
            <a:avLst/>
          </a:prstGeom>
          <a:noFill/>
        </p:spPr>
      </p:pic>
      <p:pic>
        <p:nvPicPr>
          <p:cNvPr id="45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162552" y="3805238"/>
            <a:ext cx="428656" cy="368472"/>
          </a:xfrm>
          <a:prstGeom prst="rect">
            <a:avLst/>
          </a:prstGeom>
          <a:noFill/>
        </p:spPr>
      </p:pic>
      <p:pic>
        <p:nvPicPr>
          <p:cNvPr id="46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14678" y="3857628"/>
            <a:ext cx="428656" cy="368472"/>
          </a:xfrm>
          <a:prstGeom prst="rect">
            <a:avLst/>
          </a:prstGeom>
          <a:noFill/>
        </p:spPr>
      </p:pic>
      <p:pic>
        <p:nvPicPr>
          <p:cNvPr id="47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48172" y="4519618"/>
            <a:ext cx="428656" cy="368472"/>
          </a:xfrm>
          <a:prstGeom prst="rect">
            <a:avLst/>
          </a:prstGeom>
          <a:noFill/>
        </p:spPr>
      </p:pic>
      <p:pic>
        <p:nvPicPr>
          <p:cNvPr id="48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14952" y="3957638"/>
            <a:ext cx="428656" cy="368472"/>
          </a:xfrm>
          <a:prstGeom prst="rect">
            <a:avLst/>
          </a:prstGeom>
          <a:noFill/>
        </p:spPr>
      </p:pic>
      <p:pic>
        <p:nvPicPr>
          <p:cNvPr id="49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67352" y="4110038"/>
            <a:ext cx="428656" cy="368472"/>
          </a:xfrm>
          <a:prstGeom prst="rect">
            <a:avLst/>
          </a:prstGeom>
          <a:noFill/>
        </p:spPr>
      </p:pic>
      <p:pic>
        <p:nvPicPr>
          <p:cNvPr id="50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367078" y="4010028"/>
            <a:ext cx="428656" cy="368472"/>
          </a:xfrm>
          <a:prstGeom prst="rect">
            <a:avLst/>
          </a:prstGeom>
          <a:noFill/>
        </p:spPr>
      </p:pic>
      <p:pic>
        <p:nvPicPr>
          <p:cNvPr id="51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519478" y="4162428"/>
            <a:ext cx="428656" cy="368472"/>
          </a:xfrm>
          <a:prstGeom prst="rect">
            <a:avLst/>
          </a:prstGeom>
          <a:noFill/>
        </p:spPr>
      </p:pic>
      <p:pic>
        <p:nvPicPr>
          <p:cNvPr id="52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600572" y="4672018"/>
            <a:ext cx="428656" cy="368472"/>
          </a:xfrm>
          <a:prstGeom prst="rect">
            <a:avLst/>
          </a:prstGeom>
          <a:noFill/>
        </p:spPr>
      </p:pic>
      <p:pic>
        <p:nvPicPr>
          <p:cNvPr id="53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671878" y="4314828"/>
            <a:ext cx="428656" cy="368472"/>
          </a:xfrm>
          <a:prstGeom prst="rect">
            <a:avLst/>
          </a:prstGeom>
          <a:noFill/>
        </p:spPr>
      </p:pic>
      <p:pic>
        <p:nvPicPr>
          <p:cNvPr id="54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824278" y="4467228"/>
            <a:ext cx="428656" cy="368472"/>
          </a:xfrm>
          <a:prstGeom prst="rect">
            <a:avLst/>
          </a:prstGeom>
          <a:noFill/>
        </p:spPr>
      </p:pic>
      <p:pic>
        <p:nvPicPr>
          <p:cNvPr id="55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619752" y="4262438"/>
            <a:ext cx="428656" cy="368472"/>
          </a:xfrm>
          <a:prstGeom prst="rect">
            <a:avLst/>
          </a:prstGeom>
          <a:noFill/>
        </p:spPr>
      </p:pic>
      <p:pic>
        <p:nvPicPr>
          <p:cNvPr id="56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72152" y="4414838"/>
            <a:ext cx="428656" cy="368472"/>
          </a:xfrm>
          <a:prstGeom prst="rect">
            <a:avLst/>
          </a:prstGeom>
          <a:noFill/>
        </p:spPr>
      </p:pic>
      <p:pic>
        <p:nvPicPr>
          <p:cNvPr id="57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286380" y="4643446"/>
            <a:ext cx="428656" cy="368472"/>
          </a:xfrm>
          <a:prstGeom prst="rect">
            <a:avLst/>
          </a:prstGeom>
          <a:noFill/>
        </p:spPr>
      </p:pic>
      <p:pic>
        <p:nvPicPr>
          <p:cNvPr id="58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52972" y="4824418"/>
            <a:ext cx="428656" cy="368472"/>
          </a:xfrm>
          <a:prstGeom prst="rect">
            <a:avLst/>
          </a:prstGeom>
          <a:noFill/>
        </p:spPr>
      </p:pic>
      <p:pic>
        <p:nvPicPr>
          <p:cNvPr id="59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214810" y="4857760"/>
            <a:ext cx="428656" cy="368472"/>
          </a:xfrm>
          <a:prstGeom prst="rect">
            <a:avLst/>
          </a:prstGeom>
          <a:noFill/>
        </p:spPr>
      </p:pic>
      <p:pic>
        <p:nvPicPr>
          <p:cNvPr id="60" name="Picture 2" descr="http://s00.yaplakal.com/pics/pics_original/3/2/3/26383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071802" y="4357694"/>
            <a:ext cx="428656" cy="3684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0"/>
                            </p:stCondLst>
                            <p:childTnLst>
                              <p:par>
                                <p:cTn id="7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7000"/>
                            </p:stCondLst>
                            <p:childTnLst>
                              <p:par>
                                <p:cTn id="8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000"/>
                            </p:stCondLst>
                            <p:childTnLst>
                              <p:par>
                                <p:cTn id="9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1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6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5000"/>
                            </p:stCondLst>
                            <p:childTnLst>
                              <p:par>
                                <p:cTn id="156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2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8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70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7000"/>
                            </p:stCondLst>
                            <p:childTnLst>
                              <p:par>
                                <p:cTn id="204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3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1000"/>
                            </p:stCondLst>
                            <p:childTnLst>
                              <p:par>
                                <p:cTn id="22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785794"/>
            <a:ext cx="70723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Фитонциды – это удивительные вещества, которые вещества убивают вредные микробы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99334" name="Picture 6" descr="&amp;ucy;&amp;bcy;&amp;ocy;&amp;rcy;&amp;kcy;&amp;a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286388"/>
            <a:ext cx="1122856" cy="1042653"/>
          </a:xfrm>
          <a:prstGeom prst="rect">
            <a:avLst/>
          </a:prstGeom>
          <a:noFill/>
        </p:spPr>
      </p:pic>
      <p:pic>
        <p:nvPicPr>
          <p:cNvPr id="11" name="Picture 6" descr="&amp;ucy;&amp;bcy;&amp;ocy;&amp;rcy;&amp;kcy;&amp;a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214950"/>
            <a:ext cx="1122856" cy="1042653"/>
          </a:xfrm>
          <a:prstGeom prst="rect">
            <a:avLst/>
          </a:prstGeom>
          <a:noFill/>
        </p:spPr>
      </p:pic>
      <p:pic>
        <p:nvPicPr>
          <p:cNvPr id="12" name="Picture 6" descr="&amp;ucy;&amp;bcy;&amp;ocy;&amp;rcy;&amp;kcy;&amp;a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00438"/>
            <a:ext cx="1122856" cy="1042653"/>
          </a:xfrm>
          <a:prstGeom prst="rect">
            <a:avLst/>
          </a:prstGeom>
          <a:noFill/>
        </p:spPr>
      </p:pic>
      <p:pic>
        <p:nvPicPr>
          <p:cNvPr id="13" name="Picture 6" descr="&amp;ucy;&amp;bcy;&amp;ocy;&amp;rcy;&amp;kcy;&amp;a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214686"/>
            <a:ext cx="1122856" cy="1042653"/>
          </a:xfrm>
          <a:prstGeom prst="rect">
            <a:avLst/>
          </a:prstGeom>
          <a:noFill/>
        </p:spPr>
      </p:pic>
      <p:pic>
        <p:nvPicPr>
          <p:cNvPr id="14" name="Picture 6" descr="&amp;ucy;&amp;bcy;&amp;ocy;&amp;rcy;&amp;kcy;&amp;a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214950"/>
            <a:ext cx="1122856" cy="1042653"/>
          </a:xfrm>
          <a:prstGeom prst="rect">
            <a:avLst/>
          </a:prstGeom>
          <a:noFill/>
        </p:spPr>
      </p:pic>
      <p:pic>
        <p:nvPicPr>
          <p:cNvPr id="15" name="Picture 6" descr="&amp;ucy;&amp;bcy;&amp;ocy;&amp;rcy;&amp;kcy;&amp;a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143248"/>
            <a:ext cx="1122856" cy="1042653"/>
          </a:xfrm>
          <a:prstGeom prst="rect">
            <a:avLst/>
          </a:prstGeom>
          <a:noFill/>
        </p:spPr>
      </p:pic>
      <p:pic>
        <p:nvPicPr>
          <p:cNvPr id="16" name="Picture 6" descr="&amp;ucy;&amp;bcy;&amp;ocy;&amp;rcy;&amp;kcy;&amp;a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928934"/>
            <a:ext cx="1122856" cy="10426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928802"/>
            <a:ext cx="3357586" cy="193991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Какие полезные комнатные растения вы знаете?</a:t>
            </a:r>
            <a:endParaRPr lang="ru-RU" sz="20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52"/>
            <a:ext cx="2666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Georgia" pitchFamily="18" charset="0"/>
              </a:rPr>
              <a:t>Защищают </a:t>
            </a:r>
            <a:r>
              <a:rPr lang="ru-RU" b="1" dirty="0">
                <a:solidFill>
                  <a:srgbClr val="009900"/>
                </a:solidFill>
                <a:latin typeface="Georgia" pitchFamily="18" charset="0"/>
              </a:rPr>
              <a:t>от пыли</a:t>
            </a:r>
            <a:endParaRPr lang="ru-RU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142852"/>
            <a:ext cx="2512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Georgia" pitchFamily="18" charset="0"/>
              </a:rPr>
              <a:t>Обогащают воздух</a:t>
            </a:r>
            <a:endParaRPr lang="ru-RU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929066"/>
            <a:ext cx="2286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9900"/>
                </a:solidFill>
                <a:latin typeface="Georgia" pitchFamily="18" charset="0"/>
              </a:rPr>
              <a:t>Очищают воздух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3857628"/>
            <a:ext cx="2528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9900"/>
                </a:solidFill>
                <a:latin typeface="Georgia" pitchFamily="18" charset="0"/>
              </a:rPr>
              <a:t>Увлажняют воздух</a:t>
            </a:r>
          </a:p>
        </p:txBody>
      </p:sp>
      <p:pic>
        <p:nvPicPr>
          <p:cNvPr id="9" name="Picture 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72396" y="2071678"/>
            <a:ext cx="1285884" cy="1710721"/>
          </a:xfrm>
          <a:noFill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500042"/>
            <a:ext cx="1774532" cy="1333876"/>
          </a:xfrm>
          <a:prstGeom prst="rect">
            <a:avLst/>
          </a:prstGeom>
          <a:noFill/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285860"/>
            <a:ext cx="1363147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71472" y="4429132"/>
            <a:ext cx="1754516" cy="1536697"/>
          </a:xfrm>
          <a:prstGeom prst="rect">
            <a:avLst/>
          </a:prstGeom>
          <a:noFill/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5500702"/>
            <a:ext cx="1531920" cy="121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irc_mi" descr="http://www.magicwish.ru/_pu/30/72588024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642918"/>
            <a:ext cx="1072399" cy="134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rc_mi" descr="http://tsvetem.ru/wp-content/uploads/2013/01/tradeskancia2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1604" y="1142984"/>
            <a:ext cx="1596710" cy="119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rc_mi" descr="http://greendom.net/images/plants/aroid/dieffenbachia4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2500306"/>
            <a:ext cx="1134951" cy="113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rc_mi" descr="http://krasnoyarsk.real-com.net/goodspic/9/36/503369/thumbs_700/g_image_4ffc063665ea9.jpg"/>
          <p:cNvPicPr/>
          <p:nvPr/>
        </p:nvPicPr>
        <p:blipFill>
          <a:blip r:embed="rId10"/>
          <a:srcRect l="16555" t="28285" r="17045" b="24271"/>
          <a:stretch>
            <a:fillRect/>
          </a:stretch>
        </p:blipFill>
        <p:spPr bwMode="auto">
          <a:xfrm>
            <a:off x="4500562" y="4500570"/>
            <a:ext cx="2267802" cy="161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rc_mi" descr="http://www.greencorner-al.ru/img/monstera1_1.jpg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286644" y="4786322"/>
            <a:ext cx="1222049" cy="161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5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5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5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5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5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65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5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65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65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65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6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00174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МОЛОДЦЫ!</a:t>
            </a:r>
            <a:endParaRPr lang="ru-RU" sz="66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0356" name="Picture 4" descr="&amp;rcy;&amp;ocy;&amp;zcy;&amp;ocy;&amp;vcy;&amp;ycy;&amp;jcy; &amp;tscy;&amp;vcy;&amp;iecy;&amp;tcy;&amp;ocy;&amp;k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857628"/>
            <a:ext cx="1428760" cy="21431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60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Значение комнатных растений в жизни человека</vt:lpstr>
      <vt:lpstr>Значение комнатных растений  в нашей жизни</vt:lpstr>
      <vt:lpstr>Как же растения очищают воздух?</vt:lpstr>
      <vt:lpstr>Как же растения очищают воздух?</vt:lpstr>
      <vt:lpstr>Презентация PowerPoint</vt:lpstr>
      <vt:lpstr>Какие полезные комнатные растения вы знаете?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оздоровить воздух в школьном кабинете</dc:title>
  <dc:creator>osaka</dc:creator>
  <cp:lastModifiedBy>Женя</cp:lastModifiedBy>
  <cp:revision>33</cp:revision>
  <dcterms:created xsi:type="dcterms:W3CDTF">2010-01-10T15:24:05Z</dcterms:created>
  <dcterms:modified xsi:type="dcterms:W3CDTF">2014-09-20T16:29:30Z</dcterms:modified>
</cp:coreProperties>
</file>