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934DE-3D5C-4DDE-AE91-57EA72D92D3B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2CB39-0D60-4F29-A480-FD00FA24B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934DE-3D5C-4DDE-AE91-57EA72D92D3B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2CB39-0D60-4F29-A480-FD00FA24B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934DE-3D5C-4DDE-AE91-57EA72D92D3B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2CB39-0D60-4F29-A480-FD00FA24B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934DE-3D5C-4DDE-AE91-57EA72D92D3B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2CB39-0D60-4F29-A480-FD00FA24B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934DE-3D5C-4DDE-AE91-57EA72D92D3B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2CB39-0D60-4F29-A480-FD00FA24B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934DE-3D5C-4DDE-AE91-57EA72D92D3B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2CB39-0D60-4F29-A480-FD00FA24B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934DE-3D5C-4DDE-AE91-57EA72D92D3B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2CB39-0D60-4F29-A480-FD00FA24B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934DE-3D5C-4DDE-AE91-57EA72D92D3B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2CB39-0D60-4F29-A480-FD00FA24B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934DE-3D5C-4DDE-AE91-57EA72D92D3B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2CB39-0D60-4F29-A480-FD00FA24B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934DE-3D5C-4DDE-AE91-57EA72D92D3B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2CB39-0D60-4F29-A480-FD00FA24B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934DE-3D5C-4DDE-AE91-57EA72D92D3B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32CB39-0D60-4F29-A480-FD00FA24B2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E9934DE-3D5C-4DDE-AE91-57EA72D92D3B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32CB39-0D60-4F29-A480-FD00FA24B20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4314828" cy="78579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Ф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92D050"/>
                </a:solidFill>
              </a:rPr>
              <a:t>. . . </a:t>
            </a:r>
            <a:endParaRPr lang="ru-RU" b="1" dirty="0">
              <a:solidFill>
                <a:srgbClr val="92D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42919"/>
            <a:ext cx="3071802" cy="2071701"/>
          </a:xfrm>
          <a:prstGeom prst="rect">
            <a:avLst/>
          </a:prstGeom>
        </p:spPr>
      </p:pic>
      <p:pic>
        <p:nvPicPr>
          <p:cNvPr id="6" name="Рисунок 5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5" y="642918"/>
            <a:ext cx="3357553" cy="2071702"/>
          </a:xfrm>
          <a:prstGeom prst="rect">
            <a:avLst/>
          </a:prstGeom>
        </p:spPr>
      </p:pic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714620"/>
            <a:ext cx="2714644" cy="2143140"/>
          </a:xfrm>
          <a:prstGeom prst="rect">
            <a:avLst/>
          </a:prstGeom>
        </p:spPr>
      </p:pic>
      <p:pic>
        <p:nvPicPr>
          <p:cNvPr id="7" name="Рисунок 6" descr="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6050" y="642918"/>
            <a:ext cx="3143272" cy="2102063"/>
          </a:xfrm>
          <a:prstGeom prst="rect">
            <a:avLst/>
          </a:prstGeom>
        </p:spPr>
      </p:pic>
      <p:pic>
        <p:nvPicPr>
          <p:cNvPr id="8" name="Рисунок 7" descr="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5008" y="2714620"/>
            <a:ext cx="3428991" cy="2143140"/>
          </a:xfrm>
          <a:prstGeom prst="rect">
            <a:avLst/>
          </a:prstGeom>
        </p:spPr>
      </p:pic>
      <p:pic>
        <p:nvPicPr>
          <p:cNvPr id="9" name="Рисунок 8" descr="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14612" y="2714620"/>
            <a:ext cx="3297139" cy="2143140"/>
          </a:xfrm>
          <a:prstGeom prst="rect">
            <a:avLst/>
          </a:prstGeom>
        </p:spPr>
      </p:pic>
      <p:pic>
        <p:nvPicPr>
          <p:cNvPr id="10" name="Рисунок 9" descr="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4643446"/>
            <a:ext cx="4429124" cy="2214554"/>
          </a:xfrm>
          <a:prstGeom prst="rect">
            <a:avLst/>
          </a:prstGeom>
        </p:spPr>
      </p:pic>
      <p:pic>
        <p:nvPicPr>
          <p:cNvPr id="11" name="Рисунок 10" descr="8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29124" y="4572008"/>
            <a:ext cx="4714876" cy="2285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628" y="1371600"/>
            <a:ext cx="4000528" cy="29860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0700" dirty="0" smtClean="0"/>
              <a:t>Пётр</a:t>
            </a:r>
            <a:r>
              <a:rPr lang="ru-RU" sz="9600" dirty="0" smtClean="0"/>
              <a:t> </a:t>
            </a:r>
            <a:br>
              <a:rPr lang="ru-RU" sz="9600" dirty="0" smtClean="0"/>
            </a:br>
            <a:r>
              <a:rPr lang="ru-RU" sz="9600" dirty="0" smtClean="0"/>
              <a:t>первый</a:t>
            </a:r>
            <a:endParaRPr lang="ru-RU" sz="9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пет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3" y="142852"/>
            <a:ext cx="4500594" cy="65008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орабл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71414"/>
            <a:ext cx="7851648" cy="1000132"/>
          </a:xfrm>
        </p:spPr>
        <p:txBody>
          <a:bodyPr/>
          <a:lstStyle/>
          <a:p>
            <a:pPr algn="ctr"/>
            <a:r>
              <a:rPr lang="ru-RU" dirty="0" smtClean="0"/>
              <a:t>Андреевский флаг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андреевски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3" y="1142984"/>
            <a:ext cx="8872599" cy="55007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осси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3857628"/>
            <a:ext cx="8643998" cy="2357454"/>
          </a:xfrm>
        </p:spPr>
        <p:txBody>
          <a:bodyPr>
            <a:normAutofit fontScale="90000"/>
          </a:bodyPr>
          <a:lstStyle/>
          <a:p>
            <a:pPr algn="l">
              <a:buFont typeface="Arial" pitchFamily="34" charset="0"/>
              <a:buChar char="•"/>
            </a:pP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</a:t>
            </a:r>
            <a:br>
              <a:rPr lang="ru-RU" dirty="0" smtClean="0"/>
            </a:br>
            <a:r>
              <a:rPr lang="ru-RU" dirty="0" smtClean="0"/>
              <a:t>  </a:t>
            </a:r>
            <a:r>
              <a:rPr lang="ru-RU" sz="6700" dirty="0" smtClean="0"/>
              <a:t>Одна у человека мать,</a:t>
            </a:r>
            <a:br>
              <a:rPr lang="ru-RU" sz="6700" dirty="0" smtClean="0"/>
            </a:br>
            <a:r>
              <a:rPr lang="ru-RU" sz="6700" dirty="0" smtClean="0"/>
              <a:t>  одна у него и Родина.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3228536"/>
            <a:ext cx="8572560" cy="3343736"/>
          </a:xfrm>
        </p:spPr>
        <p:txBody>
          <a:bodyPr/>
          <a:lstStyle/>
          <a:p>
            <a:pPr algn="l"/>
            <a:r>
              <a:rPr lang="ru-RU" dirty="0" smtClean="0"/>
              <a:t>  </a:t>
            </a:r>
          </a:p>
          <a:p>
            <a:pPr algn="l"/>
            <a:r>
              <a:rPr lang="ru-RU" sz="53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  Для Родины своей </a:t>
            </a:r>
          </a:p>
          <a:p>
            <a:pPr algn="l"/>
            <a:r>
              <a:rPr lang="ru-RU" sz="53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  ни сил, ни жизни не жалей</a:t>
            </a:r>
            <a:r>
              <a:rPr lang="ru-RU" sz="5300" b="1" dirty="0" smtClean="0">
                <a:latin typeface="+mj-lt"/>
              </a:rPr>
              <a:t>.</a:t>
            </a:r>
            <a:endParaRPr lang="ru-RU" sz="53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</TotalTime>
  <Words>22</Words>
  <Application>Microsoft Office PowerPoint</Application>
  <PresentationFormat>Экран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Поток</vt:lpstr>
      <vt:lpstr>Ф . . . </vt:lpstr>
      <vt:lpstr>Пётр  первый</vt:lpstr>
      <vt:lpstr>Слайд 3</vt:lpstr>
      <vt:lpstr>Андреевский флаг</vt:lpstr>
      <vt:lpstr>Слайд 5</vt:lpstr>
      <vt:lpstr>                Одна у человека мать,   одна у него и Родина.   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 . . .</dc:title>
  <dc:creator>user</dc:creator>
  <cp:lastModifiedBy>user</cp:lastModifiedBy>
  <cp:revision>5</cp:revision>
  <dcterms:created xsi:type="dcterms:W3CDTF">2016-01-10T09:36:53Z</dcterms:created>
  <dcterms:modified xsi:type="dcterms:W3CDTF">2016-01-10T10:18:40Z</dcterms:modified>
</cp:coreProperties>
</file>