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2292" y="-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9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6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6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20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1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1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70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70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1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8" y="364069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1" y="1913469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05.01.2016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6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kanfaya.com/images/55eb277be610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6857999" cy="90170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mdoy.ru/upload/dou/206/untitled%20folder/%D0%B0%D1%80%D1%82%20%D0%B3%D0%B8%D0%BC%D0%BD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6858000" cy="91440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PresentationFormat>Экран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Слайд 1</vt:lpstr>
      <vt:lpstr>Слайд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Мария З.</dc:creator>
  <cp:lastModifiedBy>Ирина</cp:lastModifiedBy>
  <cp:revision>2</cp:revision>
  <dcterms:created xsi:type="dcterms:W3CDTF">2015-10-02T03:18:52Z</dcterms:created>
  <dcterms:modified xsi:type="dcterms:W3CDTF">2016-01-05T11:43:34Z</dcterms:modified>
</cp:coreProperties>
</file>