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B3E9F-68FD-4B8A-9521-EDCAAF6D587C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E4D77-945E-4446-8CD0-7DCA84550F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E4D77-945E-4446-8CD0-7DCA84550FC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E4D77-945E-4446-8CD0-7DCA84550FC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91C9E8-C61E-402D-A9FD-584BEDCFD51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F4E3A6-6ECA-451C-8683-9BA52326C1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784976" cy="187220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«Что нового и интересного я узнал    о жизни и творчестве                       М.Ю. Лермонтова»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5877272"/>
            <a:ext cx="4608512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Проект ученика 3 класса Мамыкина Кирилла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mlerm-pic_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219256" cy="223224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5996880" cy="6408712"/>
          </a:xfrm>
        </p:spPr>
        <p:txBody>
          <a:bodyPr>
            <a:normAutofit/>
          </a:bodyPr>
          <a:lstStyle/>
          <a:p>
            <a:pPr algn="ctr"/>
            <a:r>
              <a:rPr lang="ru-RU" sz="4400" i="1" u="sng" dirty="0" smtClean="0">
                <a:solidFill>
                  <a:srgbClr val="C00000"/>
                </a:solidFill>
              </a:rPr>
              <a:t>Лермонтов Михаил Юрьевич </a:t>
            </a:r>
            <a:br>
              <a:rPr lang="ru-RU" sz="4400" i="1" u="sng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(3 </a:t>
            </a:r>
            <a:r>
              <a:rPr lang="ru-RU" sz="2800" dirty="0" smtClean="0">
                <a:solidFill>
                  <a:srgbClr val="C00000"/>
                </a:solidFill>
              </a:rPr>
              <a:t>октября</a:t>
            </a:r>
            <a:r>
              <a:rPr lang="ru-RU" sz="4400" dirty="0" smtClean="0">
                <a:solidFill>
                  <a:srgbClr val="C00000"/>
                </a:solidFill>
              </a:rPr>
              <a:t> 1814— 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15 </a:t>
            </a:r>
            <a:r>
              <a:rPr lang="ru-RU" sz="2800" dirty="0" smtClean="0">
                <a:solidFill>
                  <a:srgbClr val="C00000"/>
                </a:solidFill>
              </a:rPr>
              <a:t>июля</a:t>
            </a:r>
            <a:r>
              <a:rPr lang="ru-RU" sz="4400" dirty="0" smtClean="0">
                <a:solidFill>
                  <a:srgbClr val="C00000"/>
                </a:solidFill>
              </a:rPr>
              <a:t> 1841).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i="1" dirty="0" smtClean="0">
                <a:solidFill>
                  <a:srgbClr val="C00000"/>
                </a:solidFill>
              </a:rPr>
              <a:t>русский поэт, прозаик, драматург, художник, офицер. ..</a:t>
            </a: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6643068"/>
            <a:ext cx="6207224" cy="45719"/>
          </a:xfrm>
          <a:solidFill>
            <a:schemeClr val="accent1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Рисунок 6" descr="1e092a09c507fdbac537e341b981e10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317" r="5317"/>
          <a:stretch>
            <a:fillRect/>
          </a:stretch>
        </p:blipFill>
        <p:spPr>
          <a:xfrm>
            <a:off x="6300192" y="1484784"/>
            <a:ext cx="2664296" cy="374441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093296"/>
            <a:ext cx="4199384" cy="576064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Имение Тарханы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260648"/>
            <a:ext cx="4248472" cy="59046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Имение Тарханы, недалеко     от города Пензы, Арсеньевы, дед и бабушка Михаила Лермонтова, купили в конце   18 века, задолго до появления     на свет внука. Будущий поэт родился в Москве, но совсем маленьким был перевезен         в усадьбу, где провел свои    детские годы. 	</a:t>
            </a: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Мальчик рано остался без родителей, но любящая бабушка делала все, чтобы     он не чувствовал себя обделенным. </a:t>
            </a: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Сегодня дом, где Лермонтов вырос, научился рисовать       и написал свои первые стихи, - часть Музея-заповедника "Тарханы". 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0_43d86_d5646849_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220882"/>
            <a:ext cx="4271392" cy="408032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184" y="5949280"/>
            <a:ext cx="2304256" cy="67890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А.С. Пушкин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6012160" cy="6858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Крутой перелом в творчестве          и судьбе Лермонтова определило стихотворение "Смерть поэта" (1837) — гневный отклик на гибель А.С. Пушкина. Стихи, осуждавшие    не только убийцу, но и придворную знать, разошлись по всей России. Лермонтов был арестован, а затем переведён в Нижегородский драгунский полк, находившийся         в Грузии. Во время ссылки Лермонтов встречался                        с опальными декабристами; живо интересовался фольклором горских народов, их бытом и языком. Кавказские темы заняли прочное место в творчестве Лермонтова — писателя и художника.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00072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412776"/>
            <a:ext cx="2880320" cy="374441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21288"/>
            <a:ext cx="9144000" cy="83671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Публикация в 1837 стихотворения «Бородино» упрочила славу Лермонтова.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0002-002-Borodin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212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4464496" cy="6480720"/>
          </a:xfrm>
        </p:spPr>
        <p:txBody>
          <a:bodyPr>
            <a:noAutofit/>
          </a:bodyPr>
          <a:lstStyle/>
          <a:p>
            <a:pPr algn="ctr"/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Отдельное издание «Героя нашего времени»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появляется в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1840 году,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же время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выходит    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свет сборник «Стихотворения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Лермонтова («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про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царя Ивана Васильевича…», «Мцыри»,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 стихотворений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который является единственным прижизненным сборником.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Выход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этих книг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становится в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одним из важнейших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событий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5940152" y="5661248"/>
            <a:ext cx="3024336" cy="1196752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«</a:t>
            </a:r>
            <a:r>
              <a:rPr lang="ru-RU" sz="1600" b="1" i="1" dirty="0" smtClean="0">
                <a:solidFill>
                  <a:srgbClr val="C00000"/>
                </a:solidFill>
              </a:rPr>
              <a:t>Герой нашего времени</a:t>
            </a:r>
            <a:r>
              <a:rPr lang="ru-RU" sz="1600" b="1" i="1" dirty="0" smtClean="0">
                <a:solidFill>
                  <a:srgbClr val="C00000"/>
                </a:solidFill>
              </a:rPr>
              <a:t>» (написан в 1838—1840) — знаменитый роман </a:t>
            </a:r>
            <a:r>
              <a:rPr lang="ru-RU" sz="1600" b="1" i="1" dirty="0" smtClean="0">
                <a:solidFill>
                  <a:srgbClr val="C00000"/>
                </a:solidFill>
              </a:rPr>
              <a:t>      М.Ю. </a:t>
            </a:r>
            <a:r>
              <a:rPr lang="ru-RU" sz="1600" b="1" i="1" dirty="0" smtClean="0">
                <a:solidFill>
                  <a:srgbClr val="C00000"/>
                </a:solidFill>
              </a:rPr>
              <a:t>Лермонтова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pic>
        <p:nvPicPr>
          <p:cNvPr id="11" name="Рисунок 10" descr="img_4484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369" b="10369"/>
          <a:stretch>
            <a:fillRect/>
          </a:stretch>
        </p:blipFill>
        <p:spPr>
          <a:xfrm>
            <a:off x="4860032" y="188640"/>
            <a:ext cx="4105151" cy="52565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1007778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7535" b="7535"/>
          <a:stretch>
            <a:fillRect/>
          </a:stretch>
        </p:blipFill>
        <p:spPr>
          <a:xfrm>
            <a:off x="5580063" y="260350"/>
            <a:ext cx="3313112" cy="54006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4968552" cy="6408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В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своём творчестве М. Ю. Лермонтов ставит вопрос о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нравственной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стороне человеческой жизни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,                  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о правах человека, о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судьбе                   и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свободе. В ранней лирике сильны романтические мотивы, противоречие между героической натурой и действительным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положением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героя в обществе, которое в его подвигах не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нуждается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. В зрелой лирике лирический герой поэта охватывает </a:t>
            </a:r>
            <a:r>
              <a:rPr lang="ru-RU" sz="1800" i="1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чувством </a:t>
            </a:r>
            <a:r>
              <a:rPr lang="ru-RU" sz="1800" i="1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                  и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разумом всю вселенную, жаждет обрести единство с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природой                   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и историей. Но это рассудочное желание, поэтому он всё равно остаётся чужд миру. </a:t>
            </a:r>
            <a:b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Творчество М. Ю. Лермонтова характеризует духовная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неуспокоенность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, стремление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                  к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свободе, внутренней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целостности      </a:t>
            </a:r>
            <a:r>
              <a:rPr lang="ru-RU" sz="1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и гармонии с миром.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6372200" y="5805264"/>
            <a:ext cx="2448272" cy="864096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solidFill>
                  <a:srgbClr val="C00000"/>
                </a:solidFill>
              </a:rPr>
              <a:t>Памятник </a:t>
            </a:r>
          </a:p>
          <a:p>
            <a:pPr algn="ctr"/>
            <a:r>
              <a:rPr lang="ru-RU" sz="1800" b="1" i="1" dirty="0" smtClean="0">
                <a:solidFill>
                  <a:srgbClr val="C00000"/>
                </a:solidFill>
              </a:rPr>
              <a:t>М.Ю. Лермонтову в Москве</a:t>
            </a:r>
            <a:endParaRPr lang="ru-RU" sz="1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3600400" cy="612068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возвращении на Кавказ поэт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задерживается    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Пятигорске для того чтобы подлечиться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на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минеральных водах. Случайная ссора Лермонтова с Мартыновым Н.С., соучеником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по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юнкерской школе привела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к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дуэли, в который поэт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погиб…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6787952" y="5661248"/>
            <a:ext cx="2032520" cy="76835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дуэль</a:t>
            </a:r>
            <a:endParaRPr lang="ru-RU" sz="2800" i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lermontov-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672" b="2672"/>
          <a:stretch>
            <a:fillRect/>
          </a:stretch>
        </p:blipFill>
        <p:spPr>
          <a:xfrm>
            <a:off x="4535488" y="0"/>
            <a:ext cx="4608512" cy="54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283</Words>
  <Application>Microsoft Office PowerPoint</Application>
  <PresentationFormat>Экран (4:3)</PresentationFormat>
  <Paragraphs>19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«Что нового и интересного я узнал    о жизни и творчестве                       М.Ю. Лермонтова»</vt:lpstr>
      <vt:lpstr>Лермонтов Михаил Юрьевич  (3 октября 1814—  15 июля 1841).  русский поэт, прозаик, драматург, художник, офицер. ..</vt:lpstr>
      <vt:lpstr>Имение Тарханы</vt:lpstr>
      <vt:lpstr>А.С. Пушкин</vt:lpstr>
      <vt:lpstr>Публикация в 1837 стихотворения «Бородино» упрочила славу Лермонтова.</vt:lpstr>
      <vt:lpstr>Отдельное издание «Героя нашего времени» появляется в 1840 году,        в это же время выходит     в свет сборник «Стихотворения Лермонтова («Песня        про царя Ивана Васильевича…», «Мцыри», 26 стихотворений), который является единственным прижизненным сборником.  Выход всех этих книг становится в России одним из важнейших событий…</vt:lpstr>
      <vt:lpstr> В своём творчестве М. Ю. Лермонтов ставит вопрос о нравственной стороне человеческой жизни,                   о правах человека, о судьбе                   и свободе. В ранней лирике сильны романтические мотивы, противоречие между героической натурой и действительным положением героя в обществе, которое в его подвигах не нуждается. В зрелой лирике лирический герой поэта охватывает чувством                   и разумом всю вселенную, жаждет обрести единство с природой                    и историей. Но это рассудочное желание, поэтому он всё равно остаётся чужд миру.  Творчество М. Ю. Лермонтова характеризует духовная неуспокоенность, стремление                   к свободе, внутренней целостности      и гармонии с миром. </vt:lpstr>
      <vt:lpstr>При возвращении на Кавказ поэт задерживается         в Пятигорске для того чтобы подлечиться          на минеральных водах. Случайная ссора Лермонтова с Мартыновым Н.С., соучеником          по юнкерской школе привела        к дуэли, в который поэт погиб…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нового и интересного я узнал о жизни и творчестве М.Ю. Лермонтова»</dc:title>
  <dc:creator>Катеринка</dc:creator>
  <cp:lastModifiedBy>Катеринка</cp:lastModifiedBy>
  <cp:revision>14</cp:revision>
  <dcterms:created xsi:type="dcterms:W3CDTF">2013-11-24T23:18:20Z</dcterms:created>
  <dcterms:modified xsi:type="dcterms:W3CDTF">2013-11-25T01:28:37Z</dcterms:modified>
</cp:coreProperties>
</file>