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C464C9-9E3E-424F-AC04-3399394F04B6}" type="datetimeFigureOut">
              <a:rPr lang="ru-RU" smtClean="0"/>
              <a:t>03.11.2014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E45B14-4B3B-4EE6-85FA-63A343F49B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100000" l="0" r="100000">
                        <a14:foregroundMark x1="6500" y1="89333" x2="96500" y2="94333"/>
                        <a14:foregroundMark x1="1750" y1="92667" x2="4750" y2="97000"/>
                        <a14:foregroundMark x1="99000" y1="69000" x2="99250" y2="73667"/>
                        <a14:backgroundMark x1="21500" y1="13333" x2="67000" y2="14333"/>
                        <a14:backgroundMark x1="20750" y1="17667" x2="21750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" y="16848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67368"/>
            <a:ext cx="4586512" cy="1754326"/>
          </a:xfrm>
          <a:prstGeom prst="rect">
            <a:avLst/>
          </a:prstGeom>
          <a:effectLst>
            <a:outerShdw blurRad="95000" algn="tl" rotWithShape="0">
              <a:srgbClr val="000000">
                <a:alpha val="50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ЖИЗНЬ  И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ТВОРЧЕСТВО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БАРАТЫНСКОГО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0"/>
            <a:ext cx="52920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C000"/>
                </a:solidFill>
              </a:rPr>
              <a:t>ЕВГЕНИЙ  АБРАМОВИЧ  БАРАТЫНСКИЙ   </a:t>
            </a:r>
            <a:r>
              <a:rPr lang="ru-RU" sz="2400" dirty="0" smtClean="0"/>
              <a:t>–   один    из крупнейших  русских поэтов  </a:t>
            </a:r>
            <a:r>
              <a:rPr lang="ru-RU" sz="2400" dirty="0"/>
              <a:t>первой половины XIX века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Родился 2 </a:t>
            </a:r>
            <a:r>
              <a:rPr lang="ru-RU" sz="2400" dirty="0"/>
              <a:t>марта </a:t>
            </a:r>
            <a:r>
              <a:rPr lang="ru-RU" sz="2400" dirty="0" smtClean="0"/>
              <a:t> 1800 году в </a:t>
            </a:r>
            <a:r>
              <a:rPr lang="ru-RU" sz="2400" dirty="0"/>
              <a:t>селе </a:t>
            </a:r>
            <a:r>
              <a:rPr lang="ru-RU" sz="2400" dirty="0" smtClean="0"/>
              <a:t>Вяжля</a:t>
            </a:r>
            <a:r>
              <a:rPr lang="ru-RU" sz="2400" dirty="0" smtClean="0"/>
              <a:t> Тамбовской </a:t>
            </a:r>
            <a:r>
              <a:rPr lang="ru-RU" sz="2400" dirty="0"/>
              <a:t>губернии в небогатой дворянской семье. Происходил из древнего польского рода, с </a:t>
            </a:r>
            <a:r>
              <a:rPr lang="ru-RU" sz="2400" dirty="0" smtClean="0"/>
              <a:t>конца XVII </a:t>
            </a:r>
            <a:r>
              <a:rPr lang="ru-RU" sz="2400" dirty="0"/>
              <a:t>в. обосновавшегося в России.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365104"/>
            <a:ext cx="850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Раннее детство Баратынского связано с родительской усадьбой </a:t>
            </a:r>
            <a:r>
              <a:rPr lang="ru-RU" sz="2400" dirty="0"/>
              <a:t>Мара</a:t>
            </a:r>
            <a:r>
              <a:rPr lang="ru-RU" sz="2400" dirty="0"/>
              <a:t>. В детстве дядькой у Евгения Баратынского был итальянец, поэтому мальчик рано познакомился с итальянским языком. Также владел французским, принятым в доме Баратынских, — писал по-французски письма с восьми лет, выучил немецкий язык.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" y="-29696"/>
            <a:ext cx="3466402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6489"/>
            <a:ext cx="88108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1812 году Баратынский поступил в Пажеский Его Императорского Величества </a:t>
            </a:r>
            <a:r>
              <a:rPr lang="ru-RU" sz="2400" dirty="0" smtClean="0"/>
              <a:t>корпус, самое элитное военно-учебное заведение в России. В </a:t>
            </a:r>
            <a:r>
              <a:rPr lang="ru-RU" sz="2400" dirty="0"/>
              <a:t>письмах матери писал о своём желании посвятить себя военно-морской службе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Однако в 1816 году  </a:t>
            </a:r>
            <a:r>
              <a:rPr lang="ru-RU" sz="2400" dirty="0"/>
              <a:t>результате </a:t>
            </a:r>
            <a:r>
              <a:rPr lang="ru-RU" sz="2400" dirty="0" smtClean="0"/>
              <a:t>серьёзной </a:t>
            </a:r>
            <a:r>
              <a:rPr lang="ru-RU" sz="2400" dirty="0"/>
              <a:t>провинности – кражи довольно крупной суммы денег у отца товарища – был </a:t>
            </a:r>
            <a:r>
              <a:rPr lang="ru-RU" sz="2400" dirty="0" smtClean="0"/>
              <a:t>исключён </a:t>
            </a:r>
            <a:r>
              <a:rPr lang="ru-RU" sz="2400" dirty="0"/>
              <a:t>из корпуса с запрещением навсегда поступать на службу, кроме военной в качестве рядового.  Эта кара сильно потрясла Баратынского (он заболел тяжким нервным расстройством и был близок к самоубийству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1819 он был </a:t>
            </a:r>
            <a:r>
              <a:rPr lang="ru-RU" sz="2400" dirty="0" smtClean="0"/>
              <a:t>зачислен</a:t>
            </a:r>
          </a:p>
          <a:p>
            <a:pPr algn="just"/>
            <a:r>
              <a:rPr lang="ru-RU" sz="2400" dirty="0" smtClean="0"/>
              <a:t>рядовым </a:t>
            </a:r>
            <a:r>
              <a:rPr lang="ru-RU" sz="2400" dirty="0"/>
              <a:t>в петербургский </a:t>
            </a:r>
            <a:r>
              <a:rPr lang="ru-RU" sz="2400" dirty="0" smtClean="0"/>
              <a:t>лейб-</a:t>
            </a:r>
          </a:p>
          <a:p>
            <a:r>
              <a:rPr lang="ru-RU" sz="2400" dirty="0" smtClean="0"/>
              <a:t>гвардии </a:t>
            </a:r>
            <a:r>
              <a:rPr lang="ru-RU" sz="2400" dirty="0"/>
              <a:t>егерский полк. В </a:t>
            </a:r>
            <a:r>
              <a:rPr lang="ru-RU" sz="2400" dirty="0" smtClean="0"/>
              <a:t>это</a:t>
            </a:r>
          </a:p>
          <a:p>
            <a:r>
              <a:rPr lang="ru-RU" sz="2400" dirty="0" smtClean="0"/>
              <a:t>время </a:t>
            </a:r>
            <a:r>
              <a:rPr lang="ru-RU" sz="2400" dirty="0"/>
              <a:t>он знакомится </a:t>
            </a:r>
            <a:r>
              <a:rPr lang="ru-RU" sz="2400" dirty="0" smtClean="0"/>
              <a:t>с</a:t>
            </a:r>
          </a:p>
          <a:p>
            <a:r>
              <a:rPr lang="ru-RU" sz="2400" dirty="0" smtClean="0"/>
              <a:t>Дельвигом</a:t>
            </a:r>
            <a:r>
              <a:rPr lang="ru-RU" sz="2400" dirty="0" smtClean="0"/>
              <a:t>, Пушкиным.</a:t>
            </a:r>
          </a:p>
          <a:p>
            <a:pPr algn="just"/>
            <a:r>
              <a:rPr lang="ru-RU" sz="2400" dirty="0"/>
              <a:t>В 1820 - 1926 Баратынский </a:t>
            </a:r>
            <a:endParaRPr lang="ru-RU" sz="2400" dirty="0" smtClean="0"/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лужит в </a:t>
            </a:r>
            <a:r>
              <a:rPr lang="ru-RU" sz="2400" dirty="0"/>
              <a:t>Финляндии, </a:t>
            </a:r>
            <a:r>
              <a:rPr lang="ru-RU" sz="2400" dirty="0" smtClean="0"/>
              <a:t>где много</a:t>
            </a:r>
          </a:p>
          <a:p>
            <a:pPr algn="just"/>
            <a:r>
              <a:rPr lang="ru-RU" sz="2400" dirty="0" smtClean="0"/>
              <a:t>пишет</a:t>
            </a:r>
            <a:r>
              <a:rPr lang="ru-RU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90" y="3783794"/>
            <a:ext cx="4286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Но </a:t>
            </a:r>
            <a:r>
              <a:rPr lang="ru-RU" sz="2400" dirty="0"/>
              <a:t>где бы </a:t>
            </a:r>
            <a:r>
              <a:rPr lang="ru-RU" sz="2400" dirty="0" smtClean="0"/>
              <a:t>Баратынский </a:t>
            </a:r>
            <a:r>
              <a:rPr lang="ru-RU" sz="2400" dirty="0"/>
              <a:t>не </a:t>
            </a:r>
            <a:r>
              <a:rPr lang="ru-RU" sz="2400" dirty="0" smtClean="0"/>
              <a:t>был, </a:t>
            </a:r>
            <a:r>
              <a:rPr lang="ru-RU" sz="2400" dirty="0"/>
              <a:t>его всегда тянуло домой в отцовское имение </a:t>
            </a:r>
            <a:r>
              <a:rPr lang="ru-RU" sz="2400" dirty="0"/>
              <a:t>Мара</a:t>
            </a:r>
            <a:r>
              <a:rPr lang="ru-RU" sz="2400" dirty="0"/>
              <a:t>. Именно туда он и вернулся выйдя в отставку, и непосредственно в эти годы «годы внутреннего затворничества» им написаны большинство прекрасных </a:t>
            </a:r>
            <a:r>
              <a:rPr lang="ru-RU" sz="2400" dirty="0" smtClean="0"/>
              <a:t>стихотворений:</a:t>
            </a:r>
          </a:p>
          <a:p>
            <a:pPr algn="just"/>
            <a:r>
              <a:rPr lang="ru-RU" sz="2400" i="1" dirty="0" smtClean="0"/>
              <a:t>          Деревня</a:t>
            </a:r>
            <a:r>
              <a:rPr lang="ru-RU" sz="2400" i="1" dirty="0"/>
              <a:t>, луг широкий,</a:t>
            </a:r>
          </a:p>
          <a:p>
            <a:pPr algn="just"/>
            <a:r>
              <a:rPr lang="ru-RU" sz="2400" i="1" dirty="0" smtClean="0"/>
              <a:t>          А </a:t>
            </a:r>
            <a:r>
              <a:rPr lang="ru-RU" sz="2400" i="1" dirty="0"/>
              <a:t>там счастливый дом... туда душа </a:t>
            </a:r>
            <a:r>
              <a:rPr lang="ru-RU" sz="2400" i="1" dirty="0" smtClean="0"/>
              <a:t>летит…</a:t>
            </a:r>
          </a:p>
          <a:p>
            <a:pPr algn="just"/>
            <a:r>
              <a:rPr lang="ru-RU" sz="2400" dirty="0" smtClean="0"/>
              <a:t>Первое стихотворение Баратынский опубликовал в 1819 году. Видное </a:t>
            </a:r>
            <a:r>
              <a:rPr lang="ru-RU" sz="2400" dirty="0"/>
              <a:t>место в его творчестве </a:t>
            </a:r>
            <a:r>
              <a:rPr lang="ru-RU" sz="2400" dirty="0" smtClean="0"/>
              <a:t>занимает элегия – философское раздумье над сложными проблемами жизни.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24" y="3645024"/>
            <a:ext cx="468788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361453"/>
            <a:ext cx="2264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«Водопад»</a:t>
            </a:r>
          </a:p>
          <a:p>
            <a:r>
              <a:rPr lang="ru-RU" sz="2400" i="1" dirty="0" smtClean="0"/>
              <a:t>«Буря»</a:t>
            </a:r>
          </a:p>
          <a:p>
            <a:r>
              <a:rPr lang="ru-RU" sz="2400" i="1" dirty="0" smtClean="0"/>
              <a:t>«Деревня»</a:t>
            </a:r>
          </a:p>
          <a:p>
            <a:r>
              <a:rPr lang="ru-RU" sz="2400" i="1" dirty="0" smtClean="0"/>
              <a:t>«Муза»</a:t>
            </a:r>
          </a:p>
          <a:p>
            <a:r>
              <a:rPr lang="ru-RU" sz="2400" i="1" dirty="0" smtClean="0"/>
              <a:t> поэма «Пиры»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0706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120" y="4437112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Пушкин, высоко ценивший Баратынского, так сказал о нём: </a:t>
            </a:r>
            <a:r>
              <a:rPr lang="ru-RU" sz="2800" b="1" i="1" dirty="0">
                <a:solidFill>
                  <a:srgbClr val="FFC000"/>
                </a:solidFill>
              </a:rPr>
              <a:t>«Он у нас оригинален — ибо </a:t>
            </a:r>
            <a:r>
              <a:rPr lang="ru-RU" sz="2800" b="1" i="1" dirty="0" smtClean="0">
                <a:solidFill>
                  <a:srgbClr val="FFC000"/>
                </a:solidFill>
              </a:rPr>
              <a:t>мыслит…  </a:t>
            </a:r>
            <a:r>
              <a:rPr lang="ru-RU" sz="2800" b="1" i="1" dirty="0">
                <a:solidFill>
                  <a:srgbClr val="FFC000"/>
                </a:solidFill>
              </a:rPr>
              <a:t>по-своему, правильно и независимо, между тем как чувствует сильно и глубоко</a:t>
            </a:r>
            <a:r>
              <a:rPr lang="ru-RU" sz="2800" b="1" i="1" dirty="0" smtClean="0">
                <a:solidFill>
                  <a:srgbClr val="FFC000"/>
                </a:solidFill>
              </a:rPr>
              <a:t>»,</a:t>
            </a:r>
            <a:r>
              <a:rPr lang="ru-RU" sz="2800" b="1" dirty="0" smtClean="0">
                <a:solidFill>
                  <a:srgbClr val="FFC000"/>
                </a:solidFill>
              </a:rPr>
              <a:t> «…</a:t>
            </a:r>
            <a:r>
              <a:rPr lang="ru-RU" sz="2800" b="1" i="1" dirty="0" smtClean="0">
                <a:solidFill>
                  <a:srgbClr val="FFC000"/>
                </a:solidFill>
              </a:rPr>
              <a:t>он шёл </a:t>
            </a:r>
            <a:r>
              <a:rPr lang="ru-RU" sz="2800" b="1" i="1" dirty="0">
                <a:solidFill>
                  <a:srgbClr val="FFC000"/>
                </a:solidFill>
              </a:rPr>
              <a:t>своею дорогою один и независим</a:t>
            </a:r>
            <a:r>
              <a:rPr lang="ru-RU" sz="2800" b="1" dirty="0">
                <a:solidFill>
                  <a:srgbClr val="FFC000"/>
                </a:solidFill>
              </a:rPr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7" y="0"/>
            <a:ext cx="3807348" cy="46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68" y="77720"/>
            <a:ext cx="3828932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860" y="980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Прожил поэт, к сожалению немного, всего 44 года</a:t>
            </a:r>
            <a:r>
              <a:rPr lang="ru-RU" sz="2400" dirty="0" smtClean="0"/>
              <a:t>. Умер </a:t>
            </a:r>
            <a:r>
              <a:rPr lang="ru-RU" sz="2400" dirty="0"/>
              <a:t>Баратынский внезапно, во время путешествия за границу, в Неаполе 29 июня 1844 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656" y="46531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Глубоко своеобразная поэзия Баратынского была забыта в течение всего столетия, и только в самом </a:t>
            </a:r>
            <a:r>
              <a:rPr lang="ru-RU" sz="2400" dirty="0" smtClean="0"/>
              <a:t>конце 19 века символисты возобновили </a:t>
            </a:r>
            <a:r>
              <a:rPr lang="ru-RU" sz="2400" dirty="0"/>
              <a:t>интерес к творчеству Баратынского, провозгласив его одним из трех величайших русских поэтов наряду с Пушкиным и Тютчевым.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660"/>
            <a:ext cx="3312368" cy="44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179</TotalTime>
  <Words>420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2014-10-31T19:32:05Z</dcterms:created>
  <dcterms:modified xsi:type="dcterms:W3CDTF">2014-11-03T17:19:33Z</dcterms:modified>
</cp:coreProperties>
</file>