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veinternet.ru/" TargetMode="External"/><Relationship Id="rId3" Type="http://schemas.openxmlformats.org/officeDocument/2006/relationships/hyperlink" Target="http://pedsovet.su/load/412-1-0-45814" TargetMode="External"/><Relationship Id="rId7" Type="http://schemas.openxmlformats.org/officeDocument/2006/relationships/hyperlink" Target="http://olesya-emelyanova.ru/index-stihi-soroka-vorona-zanjatija-v_derevne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rugoi.livejournal.com/2940980.html?page=6" TargetMode="External"/><Relationship Id="rId5" Type="http://schemas.openxmlformats.org/officeDocument/2006/relationships/hyperlink" Target="http://www.youtube.com/" TargetMode="External"/><Relationship Id="rId10" Type="http://schemas.openxmlformats.org/officeDocument/2006/relationships/hyperlink" Target="http://www.graycell.ru/" TargetMode="External"/><Relationship Id="rId4" Type="http://schemas.openxmlformats.org/officeDocument/2006/relationships/hyperlink" Target="http://www.google.ru/url?sa=i&amp;rct=j&amp;q=&amp;esrc=s&amp;source=images&amp;cd=&amp;ved=0CAYQjB1qFQoTCPu4zqjW98gCFQGUFAodGBUP_A&amp;url=http://olgasergeeff.ru/?p%3D1118&amp;bvm=bv.106674449,d.bGQ&amp;psig=AFQjCNGa-MgzsLMAu_XZ3F_ykEseOkTspQ&amp;ust=1446757630989073" TargetMode="External"/><Relationship Id="rId9" Type="http://schemas.openxmlformats.org/officeDocument/2006/relationships/hyperlink" Target="http://vospitalochka.ru/showthread.php?t=281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25086" y="225474"/>
            <a:ext cx="61414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 smtClean="0"/>
          </a:p>
          <a:p>
            <a:pPr algn="ctr"/>
            <a:r>
              <a:rPr lang="ru-RU" sz="3600" b="1" dirty="0" smtClean="0"/>
              <a:t>К </a:t>
            </a:r>
            <a:r>
              <a:rPr lang="ru-RU" sz="3600" b="1" dirty="0"/>
              <a:t>чему приводит любовь к сладостям</a:t>
            </a:r>
            <a:endParaRPr lang="ru-RU" sz="3600" dirty="0"/>
          </a:p>
          <a:p>
            <a:pPr algn="ctr"/>
            <a:endParaRPr lang="ru-RU" sz="3600" i="1" dirty="0" smtClean="0"/>
          </a:p>
          <a:p>
            <a:pPr algn="ctr"/>
            <a:r>
              <a:rPr lang="ru-RU" sz="3600" i="1" dirty="0" smtClean="0"/>
              <a:t>Математическая </a:t>
            </a:r>
            <a:r>
              <a:rPr lang="ru-RU" sz="3600" i="1" dirty="0"/>
              <a:t>сказка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885900" y="3575713"/>
            <a:ext cx="400693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Выполнил:</a:t>
            </a:r>
          </a:p>
          <a:p>
            <a:pPr algn="r"/>
            <a:r>
              <a:rPr lang="ru-RU" dirty="0" smtClean="0"/>
              <a:t>ученик 3-А класса</a:t>
            </a:r>
          </a:p>
          <a:p>
            <a:pPr algn="r"/>
            <a:r>
              <a:rPr lang="ru-RU" dirty="0" smtClean="0"/>
              <a:t>МБОУ «Гимназия №9» г. Симферополь</a:t>
            </a:r>
          </a:p>
          <a:p>
            <a:pPr algn="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Матюхин Кирилл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8792" y="331443"/>
            <a:ext cx="6080126" cy="64633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ru-RU" sz="3600" dirty="0" smtClean="0"/>
              <a:t>Информационные источники: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8792" y="776953"/>
            <a:ext cx="8509253" cy="47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Шаблон для презентации «Геометрические фигуры» - </a:t>
            </a:r>
            <a:r>
              <a:rPr lang="ru-RU" i="1" dirty="0"/>
              <a:t>Автор:</a:t>
            </a:r>
            <a:r>
              <a:rPr lang="ru-RU" dirty="0"/>
              <a:t> </a:t>
            </a:r>
            <a:r>
              <a:rPr lang="ru-RU" i="1" dirty="0" err="1"/>
              <a:t>Горяйнова</a:t>
            </a:r>
            <a:r>
              <a:rPr lang="ru-RU" i="1" dirty="0"/>
              <a:t> </a:t>
            </a:r>
            <a:r>
              <a:rPr lang="ru-RU" i="1" dirty="0" smtClean="0"/>
              <a:t>Екатерина,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pedsovet.su/load/412-1-0-45814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Фигура </a:t>
            </a:r>
            <a:r>
              <a:rPr lang="ru-RU" dirty="0" smtClean="0">
                <a:cs typeface="Times New Roman" panose="02020603050405020304" pitchFamily="18" charset="0"/>
              </a:rPr>
              <a:t>«Круг» - </a:t>
            </a:r>
            <a:r>
              <a:rPr lang="en-US" dirty="0">
                <a:hlinkClick r:id="rId4"/>
              </a:rPr>
              <a:t>olgasergeeff.ru</a:t>
            </a:r>
            <a:endParaRPr lang="ru-RU" dirty="0" smtClean="0"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Геометрические фигуры: треугольник, квадрат, прямоугольник - </a:t>
            </a:r>
            <a:r>
              <a:rPr lang="en-US" dirty="0" smtClean="0">
                <a:hlinkClick r:id="rId5"/>
              </a:rPr>
              <a:t>www.youtube.com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Фото «Бабушки в деревне» - </a:t>
            </a:r>
            <a:r>
              <a:rPr lang="en-US" dirty="0" smtClean="0">
                <a:hlinkClick r:id="rId6"/>
              </a:rPr>
              <a:t>drugoi.livejournal.com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Рисунок «Деревня» - </a:t>
            </a:r>
            <a:r>
              <a:rPr lang="en-US" dirty="0" smtClean="0">
                <a:hlinkClick r:id="rId7"/>
              </a:rPr>
              <a:t>olesya-emelyanova.ru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Фото «Сладости» - </a:t>
            </a:r>
            <a:r>
              <a:rPr lang="en-US" dirty="0" smtClean="0">
                <a:hlinkClick r:id="rId8"/>
              </a:rPr>
              <a:t>www.liveinternet.ru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Геометрические фигуры: шар, пирамида, куб - </a:t>
            </a:r>
            <a:r>
              <a:rPr lang="en-US" dirty="0" smtClean="0">
                <a:hlinkClick r:id="rId9"/>
              </a:rPr>
              <a:t>vospitalochka.ru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dirty="0" smtClean="0">
                <a:cs typeface="Times New Roman" panose="02020603050405020304" pitchFamily="18" charset="0"/>
              </a:rPr>
              <a:t>Фигура «Параллелепипед» - </a:t>
            </a:r>
            <a:r>
              <a:rPr lang="en-US" dirty="0" smtClean="0">
                <a:hlinkClick r:id="rId10"/>
              </a:rPr>
              <a:t>www.graycell.ru</a:t>
            </a:r>
            <a:endParaRPr lang="ru-RU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endParaRPr lang="ru-RU" sz="24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07" y="724613"/>
            <a:ext cx="2006220" cy="19521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8938" y="362635"/>
            <a:ext cx="71933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некотором царстве, в некотором государстве жил-был Круг.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109181" y="2790024"/>
            <a:ext cx="9141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У Круга было три друга: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Треугольник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Квадрат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              и            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Прямоугольник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" y="3475167"/>
            <a:ext cx="1934215" cy="189638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702" y="3429000"/>
            <a:ext cx="2000250" cy="19335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38" y="3429000"/>
            <a:ext cx="2895600" cy="192881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8364" y="5381145"/>
            <a:ext cx="88144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 нравилось проводить вместе свободное время и играть в интересные игры. Друзья учились в третьем классе и, как все дети, очень любили каникулы.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7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1" y="221103"/>
            <a:ext cx="9139938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Когда долгожданные каникулы наступили, родители отправили школьников к бабушкам, которые жили в деревне.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2" y="1362249"/>
            <a:ext cx="7343775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01" y="303238"/>
            <a:ext cx="8722597" cy="62515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0701" y="207703"/>
            <a:ext cx="7964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Ах, как же хорошо в деревне! Свежий воздух, речка, парное молоко по утрам.</a:t>
            </a:r>
          </a:p>
        </p:txBody>
      </p:sp>
    </p:spTree>
    <p:extLst>
      <p:ext uri="{BB962C8B-B14F-4D97-AF65-F5344CB8AC3E}">
        <p14:creationId xmlns:p14="http://schemas.microsoft.com/office/powerpoint/2010/main" val="328568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" y="284937"/>
            <a:ext cx="6207701" cy="620770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11762" y="972741"/>
            <a:ext cx="2932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А самое главное – добрые бабушки для своих внуков каждый день пекли блины, пирожки, булочки и всякие другие вкусности. Объеденье! </a:t>
            </a:r>
            <a:endParaRPr lang="ru-RU" sz="2800" dirty="0" smtClean="0"/>
          </a:p>
          <a:p>
            <a:r>
              <a:rPr lang="ru-RU" sz="2800" dirty="0" smtClean="0"/>
              <a:t>Так </a:t>
            </a:r>
            <a:r>
              <a:rPr lang="ru-RU" sz="2800" dirty="0"/>
              <a:t>все лето и пролетело...</a:t>
            </a:r>
          </a:p>
        </p:txBody>
      </p:sp>
    </p:spTree>
    <p:extLst>
      <p:ext uri="{BB962C8B-B14F-4D97-AF65-F5344CB8AC3E}">
        <p14:creationId xmlns:p14="http://schemas.microsoft.com/office/powerpoint/2010/main" val="7523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30" y="245366"/>
            <a:ext cx="9141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когда друзья снова встретились, то они друг друга еле узнали.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Уезжали на каникулы Круг, Треугольник, Квадрат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Прямоугольник…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8" y="1476856"/>
            <a:ext cx="2006220" cy="1952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938" y="4029008"/>
            <a:ext cx="1934215" cy="1896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667" y="1495425"/>
            <a:ext cx="2000250" cy="1933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63" y="3980361"/>
            <a:ext cx="2895600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62" y="323713"/>
            <a:ext cx="9139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а вернулись Шар, Пирамида, Куб и ... 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80" y="2131823"/>
            <a:ext cx="3557238" cy="370941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47" y="846933"/>
            <a:ext cx="3301480" cy="33724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692" y="846933"/>
            <a:ext cx="3351308" cy="3532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21203" y="5841242"/>
            <a:ext cx="7650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в кого превратился прямоугольник?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2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216" y="294185"/>
            <a:ext cx="6202149" cy="620214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93810" y="578977"/>
            <a:ext cx="5892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ПАРАЛЛЕЛЕПИПЕД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225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8803" y="369418"/>
            <a:ext cx="783393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Вот </a:t>
            </a:r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что 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бывает с детьми, 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которые 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очень любят </a:t>
            </a:r>
            <a:endParaRPr lang="ru-RU" sz="5400" b="1" cap="none" spc="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бабушкины </a:t>
            </a:r>
            <a:r>
              <a:rPr lang="ru-RU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сладости!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954741"/>
            <a:ext cx="3810000" cy="3810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3244" y="5426376"/>
            <a:ext cx="78790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8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268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37</cp:revision>
  <dcterms:created xsi:type="dcterms:W3CDTF">2013-11-19T05:52:05Z</dcterms:created>
  <dcterms:modified xsi:type="dcterms:W3CDTF">2015-11-05T11:29:50Z</dcterms:modified>
</cp:coreProperties>
</file>