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13285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Segoe Script" panose="020B0504020000000003" pitchFamily="34" charset="0"/>
              </a:rPr>
              <a:t>Математика – это гимнастика ума.</a:t>
            </a:r>
            <a:endParaRPr lang="ru-RU" sz="4800" b="1" dirty="0">
              <a:latin typeface="Segoe Script" panose="020B0504020000000003" pitchFamily="34" charset="0"/>
            </a:endParaRPr>
          </a:p>
        </p:txBody>
      </p:sp>
      <p:pic>
        <p:nvPicPr>
          <p:cNvPr id="1028" name="Picture 4" descr="http://axmama.ru/wp-content/uploads/2014/08/Obuchenie-detej-matemat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99109"/>
            <a:ext cx="3155082" cy="26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234888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8.576 : 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64502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1.341 : 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960" y="250128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9.522 : 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649949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6.985 : 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988840"/>
            <a:ext cx="79928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деления многозначного числа на однозначное.</a:t>
            </a:r>
          </a:p>
          <a:p>
            <a:pPr marL="457200" indent="-457200" algn="ctr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 первое неполное делимое</a:t>
            </a:r>
          </a:p>
          <a:p>
            <a:pPr marL="457200" indent="-457200" algn="ctr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 количество цифр в частном</a:t>
            </a:r>
          </a:p>
          <a:p>
            <a:pPr marL="457200" indent="-457200" algn="ctr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Подбираю первую цифру частного</a:t>
            </a:r>
          </a:p>
          <a:p>
            <a:pPr marL="457200" indent="-457200" algn="ctr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Нахожу остаток, сравниваю остаток с делителем</a:t>
            </a:r>
          </a:p>
          <a:p>
            <a:pPr marL="457200" indent="-457200" algn="ctr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 второе неполное делимое и т.д.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27687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4.315 : 5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107401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8.274 : 3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038" y="213357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4.285 : 5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658" y="200906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5.316 : 6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98884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3.936 : 3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483" y="2284714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9.820 : 5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588" y="2132856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4.820 : 6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0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11" y="2247900"/>
            <a:ext cx="6819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717032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ошибок – «5»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ошибки – «4»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4 ошибки – «3»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ошибок и более – «2»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004" y="283845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60528" y="283845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4584" y="283845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03948" y="287009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93342" y="287009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283066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8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90568" y="283845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12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85958" y="2830669"/>
            <a:ext cx="65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16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16873" y="2866355"/>
            <a:ext cx="65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24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75366" y="2838450"/>
            <a:ext cx="62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300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всё было понятно на уроке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ещё не до конца поняли тему урока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совсем ничего не поняли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://stockers.ru/linked/paras/large/illustrator_tutorial/1/ball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06" y="3151768"/>
            <a:ext cx="1080120" cy="12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elkasite.ru/admin/pictures/6110008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08" y="1976220"/>
            <a:ext cx="1010224" cy="11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elkasite.ru/admin/pictures/6110044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16" y="4466243"/>
            <a:ext cx="1000210" cy="10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007" y="198884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№379 стр.83.</a:t>
            </a: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dmitrieva-t.ru/img/dmitrieva-t_ru/x_639d45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36" y="3212976"/>
            <a:ext cx="2950527" cy="31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g0.liveinternet.ru/images/attach/c/1/62/584/62584705_santa_letter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5" y="-1"/>
            <a:ext cx="917608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124744"/>
            <a:ext cx="381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20B0504020000000003" pitchFamily="34" charset="0"/>
              </a:rPr>
              <a:t>Дорогие ребята! Скоро наступит самый любимый мой праздник – Новый год! Думаю, что и вы его очень любите. Я приготовил для вас, ребята, сюрпризы. Хотите знать какие? выполните все мои задания. Желаю удачи! До скорой встречи!</a:t>
            </a:r>
            <a:endParaRPr lang="ru-RU" sz="24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radugapark.ru/upload/root/image/poda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8" y="1628800"/>
            <a:ext cx="4821051" cy="48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eopod.ru/images/products/large/0/myagkaya_igrushka_cheburashka_s_pl_mordochk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87351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dugapark.ru/upload/root/image/poda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8" y="1628800"/>
            <a:ext cx="4821051" cy="48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mirdetstva.ru/sites/default/files/items/3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50122"/>
            <a:ext cx="5184576" cy="417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dugapark.ru/upload/root/image/poda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8" y="1628800"/>
            <a:ext cx="4821051" cy="48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neozeo.ru/image/cache/data/products/me/708297765_981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95" y="1734020"/>
            <a:ext cx="4610610" cy="461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dugapark.ru/upload/root/image/poda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8" y="1628800"/>
            <a:ext cx="4821051" cy="48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ics.nashgorod.ru/imgfiles/tu/2012/08/25/be7021f4f6b962a994811281fd9393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9454"/>
            <a:ext cx="4750397" cy="4750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dugapark.ru/upload/root/image/poda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8" y="1628800"/>
            <a:ext cx="4821051" cy="48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recommend.ru/sites/default/files/product-images/123426/angry-birds-myagkaya-igrus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10989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dugapark.ru/upload/root/image/poda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8" y="1628800"/>
            <a:ext cx="4821051" cy="48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kupirebenku.ru/upload/iblock/443/img_45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57" y="1844824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02/5247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dugapark.ru/upload/root/image/poda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8" y="1628800"/>
            <a:ext cx="4821051" cy="48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telegraf-spb.ru/published/publicdata/B622311/attachments/SC/products_pictures/111bx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34" y="1628800"/>
            <a:ext cx="5036131" cy="5036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187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2015-12-21T11:43:32Z</dcterms:created>
  <dcterms:modified xsi:type="dcterms:W3CDTF">2015-12-21T16:19:32Z</dcterms:modified>
</cp:coreProperties>
</file>