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51" d="100"/>
          <a:sy n="51" d="100"/>
        </p:scale>
        <p:origin x="-12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A88B8-537A-431E-B8DE-2CADB2ED373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E96348-AD67-4DE2-A545-69619B65E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5;&#1088;&#1077;&#1079;&#1077;&#1085;&#1090;&#1072;&#1094;&#1080;&#1080;\&#1092;-&#1082;&#1080;%20&#1087;&#1086;&#1076;&#1074;&#1080;&#1078;&#1085;&#1099;&#1077;\&#1055;&#1088;&#1077;&#1079;&#1077;&#1085;&#1090;&#1072;&#1094;&#1080;&#1103;.%20&#1058;&#1072;&#1085;&#1094;&#1091;&#1077;&#1084;%20&#1076;&#1083;&#1103;%20&#1084;&#1072;&#1084;&#1099;\detskaya_pesnya_-_sovremennaya_pesnya_gnomiki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s992.pbsrc.com/albums/af49/serra525/gif/318.gif~c200" TargetMode="External"/><Relationship Id="rId3" Type="http://schemas.openxmlformats.org/officeDocument/2006/relationships/hyperlink" Target="https://38.media.tumblr.com/4e2014055b853da5ea45faa438d6bdaa/tumblr_n4qexiqOc31sh2sn1o1_1280.gif" TargetMode="External"/><Relationship Id="rId7" Type="http://schemas.openxmlformats.org/officeDocument/2006/relationships/hyperlink" Target="http://www.surprisse.com/muscards/view/2015/04/14/0dc9e856hoa3he8210bc496me620u9dl.jpg" TargetMode="External"/><Relationship Id="rId2" Type="http://schemas.openxmlformats.org/officeDocument/2006/relationships/hyperlink" Target="http://i877.photobucket.com/albums/ab333/Punkys_animaties/Accountant/diverse6/Dansen205208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ifjes.net/cartoon/cartoons06/tekenfilm-plaatje-266.gif" TargetMode="External"/><Relationship Id="rId5" Type="http://schemas.openxmlformats.org/officeDocument/2006/relationships/hyperlink" Target="http://img0.liveinternet.ru/images/attach/c/3/77/281/77281068_animacija_11.gif" TargetMode="External"/><Relationship Id="rId4" Type="http://schemas.openxmlformats.org/officeDocument/2006/relationships/hyperlink" Target="http://i64.photobucket.com/albums/h191/curion123/mygraphics200/bears/112.gif" TargetMode="External"/><Relationship Id="rId9" Type="http://schemas.openxmlformats.org/officeDocument/2006/relationships/hyperlink" Target="http://i225.photobucket.com/albums/dd48/HeavenofMusic/DansLM00099_8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g010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026" name="Picture 2" descr="D:\Мои документы\Анимашки\dancer09232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256"/>
            <a:ext cx="7620000" cy="2286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1928802"/>
            <a:ext cx="8395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Танцуем для мамы!!!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detskaya_pesnya_-_sovremennaya_pesnya_gnomiki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8992" y="3306763"/>
            <a:ext cx="244475" cy="244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2714620"/>
            <a:ext cx="4857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Автор: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Винцюк Лариса Степановна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ГБОУ СОШ №19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г. Севастополь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142984"/>
            <a:ext cx="52108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физкультминутка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картинки\Сказочные фоны, пейзажи\bg00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22935" cy="7143776"/>
          </a:xfrm>
          <a:prstGeom prst="rect">
            <a:avLst/>
          </a:prstGeom>
          <a:noFill/>
        </p:spPr>
      </p:pic>
      <p:pic>
        <p:nvPicPr>
          <p:cNvPr id="10243" name="Picture 3" descr="D:\Мои документы\Анимашки\9bbffb8fe6f8a8fa156afbe0a86724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667000"/>
            <a:ext cx="2724150" cy="4191000"/>
          </a:xfrm>
          <a:prstGeom prst="rect">
            <a:avLst/>
          </a:prstGeom>
          <a:noFill/>
        </p:spPr>
      </p:pic>
      <p:pic>
        <p:nvPicPr>
          <p:cNvPr id="10244" name="Picture 4" descr="D:\Мои документы\Анимашки\9bbffb8fe6f8a8fa156afbe0a86724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2259818" cy="3476644"/>
          </a:xfrm>
          <a:prstGeom prst="rect">
            <a:avLst/>
          </a:prstGeom>
          <a:noFill/>
        </p:spPr>
      </p:pic>
    </p:spTree>
  </p:cSld>
  <p:clrMapOvr>
    <a:masterClrMapping/>
  </p:clrMapOvr>
  <p:transition advTm="122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картинки\Сказочные фоны, пейзажи\bg00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</p:spPr>
      </p:pic>
      <p:pic>
        <p:nvPicPr>
          <p:cNvPr id="11267" name="Picture 3" descr="D:\Мои документы\Анимашки\195ab8c7db0315200894cfb3f1464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57232"/>
            <a:ext cx="3914802" cy="5709087"/>
          </a:xfrm>
          <a:prstGeom prst="rect">
            <a:avLst/>
          </a:prstGeom>
          <a:noFill/>
        </p:spPr>
      </p:pic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картинки\Сказочные фоны, пейзажи\bg01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82" cy="6858000"/>
          </a:xfrm>
          <a:prstGeom prst="rect">
            <a:avLst/>
          </a:prstGeom>
          <a:noFill/>
        </p:spPr>
      </p:pic>
      <p:pic>
        <p:nvPicPr>
          <p:cNvPr id="12291" name="Picture 3" descr="D:\Мои документы\Анимашки\ange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480"/>
            <a:ext cx="3888488" cy="5572163"/>
          </a:xfrm>
          <a:prstGeom prst="rect">
            <a:avLst/>
          </a:prstGeom>
          <a:noFill/>
        </p:spPr>
      </p:pic>
    </p:spTree>
  </p:cSld>
  <p:clrMapOvr>
    <a:masterClrMapping/>
  </p:clrMapOvr>
  <p:transition advTm="75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Анимашки\animacija_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018" y="357166"/>
            <a:ext cx="6490568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80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Анимашки\70f406483a3990f36ea5011a8e49060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4240074" cy="6204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4714884"/>
            <a:ext cx="35324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Презентацию</a:t>
            </a:r>
          </a:p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подготовила </a:t>
            </a:r>
          </a:p>
          <a:p>
            <a:pPr algn="ctr"/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Винцюк</a:t>
            </a: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Л.С.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26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135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uk-UA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сточники</a:t>
            </a:r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63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http://i877.photobucket.com/albums/ab333/Punkys_animaties/Accountant/diverse6/Dansen205208.gif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https://38.media.tumblr.com/4e2014055b853da5ea45faa438d6bdaa/tumblr_n4qexiqOc31sh2sn1o1_1280.gif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42886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http://i64.photobucket.com/albums/h191/curion123/mygraphics200/bears/112.gif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http://img0.liveinternet.ru/images/attach/c/3/77/281/77281068_animacija_11.gif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http://gifjes.net/cartoon/cartoons06/tekenfilm-plaatje-266.gif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1481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http://www.surprisse.com/muscards/view/2015/04/14/0dc9e856hoa3he8210bc496me620u9dl.jpg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92919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http://rs992.pbsrc.com/albums/af49/serra525/gif/318.gif~c200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42926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</a:t>
            </a:r>
            <a:r>
              <a:rPr lang="en-US" smtClean="0">
                <a:hlinkClick r:id="rId9"/>
              </a:rPr>
              <a:t>://i225.photobucket.com/albums/dd48/HeavenofMusic/DansLM00099_8.gif</a:t>
            </a:r>
            <a:endParaRPr lang="en-US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артинки\Сказочные фоны, пейзажи\bg01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20850" cy="7143776"/>
          </a:xfrm>
          <a:prstGeom prst="rect">
            <a:avLst/>
          </a:prstGeom>
          <a:noFill/>
        </p:spPr>
      </p:pic>
      <p:pic>
        <p:nvPicPr>
          <p:cNvPr id="4100" name="Picture 4" descr="D:\Мои документы\Анимашки\e28c496769e2d2a6a441a9e7adfcf56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10"/>
            <a:ext cx="2418276" cy="3786190"/>
          </a:xfrm>
          <a:prstGeom prst="rect">
            <a:avLst/>
          </a:prstGeom>
          <a:noFill/>
        </p:spPr>
      </p:pic>
      <p:pic>
        <p:nvPicPr>
          <p:cNvPr id="4101" name="Picture 5" descr="D:\Мои документы\Анимашки\e28c496769e2d2a6a441a9e7adfcf56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86058"/>
            <a:ext cx="1900247" cy="2975134"/>
          </a:xfrm>
          <a:prstGeom prst="rect">
            <a:avLst/>
          </a:prstGeom>
          <a:noFill/>
        </p:spPr>
      </p:pic>
    </p:spTree>
  </p:cSld>
  <p:clrMapOvr>
    <a:masterClrMapping/>
  </p:clrMapOvr>
  <p:transition advTm="97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10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421" cy="6858000"/>
          </a:xfrm>
        </p:spPr>
      </p:pic>
      <p:pic>
        <p:nvPicPr>
          <p:cNvPr id="9" name="Рисунок 8" descr="90c39154427455b5a29d082bb099e4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3071810"/>
            <a:ext cx="2600337" cy="3000388"/>
          </a:xfrm>
          <a:prstGeom prst="rect">
            <a:avLst/>
          </a:prstGeom>
        </p:spPr>
      </p:pic>
      <p:pic>
        <p:nvPicPr>
          <p:cNvPr id="10" name="Рисунок 9" descr="90c39154427455b5a29d082bb099e4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86512" y="3357562"/>
            <a:ext cx="2538427" cy="2928954"/>
          </a:xfrm>
          <a:prstGeom prst="rect">
            <a:avLst/>
          </a:prstGeom>
        </p:spPr>
      </p:pic>
    </p:spTree>
  </p:cSld>
  <p:clrMapOvr>
    <a:masterClrMapping/>
  </p:clrMapOvr>
  <p:transition advTm="91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Мои документы\картинки\Сказочные фоны, пейзажи\bg00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</p:spPr>
      </p:pic>
      <p:pic>
        <p:nvPicPr>
          <p:cNvPr id="3076" name="Picture 4" descr="D:\Мои документы\Анимашки\blanche_neige12_2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434487"/>
            <a:ext cx="2281250" cy="3947331"/>
          </a:xfrm>
          <a:prstGeom prst="rect">
            <a:avLst/>
          </a:prstGeom>
          <a:noFill/>
        </p:spPr>
      </p:pic>
      <p:pic>
        <p:nvPicPr>
          <p:cNvPr id="3077" name="Picture 5" descr="D:\Мои документы\Анимашки\blanche_neige12_2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2066937" cy="3576498"/>
          </a:xfrm>
          <a:prstGeom prst="rect">
            <a:avLst/>
          </a:prstGeom>
          <a:noFill/>
        </p:spPr>
      </p:pic>
    </p:spTree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картинки\Сказочные фоны, пейзажи\bg02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</p:spPr>
      </p:pic>
      <p:pic>
        <p:nvPicPr>
          <p:cNvPr id="5127" name="Picture 7" descr="D:\Мои документы\Анимашки\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9" y="1614478"/>
            <a:ext cx="4191027" cy="5029232"/>
          </a:xfrm>
          <a:prstGeom prst="rect">
            <a:avLst/>
          </a:prstGeom>
          <a:noFill/>
        </p:spPr>
      </p:pic>
    </p:spTree>
  </p:cSld>
  <p:clrMapOvr>
    <a:masterClrMapping/>
  </p:clrMapOvr>
  <p:transition advTm="71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Анимашки\tumblr_mbq6x8h7FT1rhef4i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52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картинки\Времена года\Весна\75047744_3019244_1238530273_188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7171" name="Picture 3" descr="D:\Мои документы\Анимашки\83571bb6c3bc528bdb112ce3e03bdec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933853" cy="4539060"/>
          </a:xfrm>
          <a:prstGeom prst="rect">
            <a:avLst/>
          </a:prstGeom>
          <a:noFill/>
        </p:spPr>
      </p:pic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картинки\Сказочные фоны, пейзажи\bg01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82" cy="6858000"/>
          </a:xfrm>
          <a:prstGeom prst="rect">
            <a:avLst/>
          </a:prstGeom>
          <a:noFill/>
        </p:spPr>
      </p:pic>
      <p:pic>
        <p:nvPicPr>
          <p:cNvPr id="8195" name="Picture 3" descr="D:\Мои документы\Анимашки\0b22fee73ce7003e65f33d3a4bf7116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74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95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картинки\Сказочные фоны, пейзажи\bg01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7706" cy="7072338"/>
          </a:xfrm>
          <a:prstGeom prst="rect">
            <a:avLst/>
          </a:prstGeom>
          <a:noFill/>
        </p:spPr>
      </p:pic>
      <p:pic>
        <p:nvPicPr>
          <p:cNvPr id="9219" name="Picture 3" descr="D:\Мои документы\Анимашки\0009-021-Fizkultminut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14818"/>
            <a:ext cx="2000264" cy="2390559"/>
          </a:xfrm>
          <a:prstGeom prst="rect">
            <a:avLst/>
          </a:prstGeom>
          <a:noFill/>
        </p:spPr>
      </p:pic>
      <p:pic>
        <p:nvPicPr>
          <p:cNvPr id="9220" name="Picture 4" descr="D:\Мои документы\Анимашки\0009-021-Fizkultminut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643446"/>
            <a:ext cx="1558120" cy="1862144"/>
          </a:xfrm>
          <a:prstGeom prst="rect">
            <a:avLst/>
          </a:prstGeom>
          <a:noFill/>
        </p:spPr>
      </p:pic>
    </p:spTree>
  </p:cSld>
  <p:clrMapOvr>
    <a:masterClrMapping/>
  </p:clrMapOvr>
  <p:transition advTm="703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54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2014-04-23T18:05:27Z</dcterms:created>
  <dcterms:modified xsi:type="dcterms:W3CDTF">2016-01-11T22:26:50Z</dcterms:modified>
</cp:coreProperties>
</file>