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2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Городу ночью холодно стало,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Ночь для него одеяло достала.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Снегом заботливо город одела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посветлела от доброго дела.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Мир Добра и Красоты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сказке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Г.Х.Андерсена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«Чайник»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744416" cy="4680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520968" cy="4307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472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Одному жить – сердцу холодно.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Хвастун вреднее моли.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Снаружи красота- внутри пустота.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будь пригож, а будь пригоден.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Выше головы носа не поднимай.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1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ina\Desktop\img10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9"/>
            <a:ext cx="5875449" cy="48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548680"/>
            <a:ext cx="8568952" cy="52565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Памятка по составлению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Georgia" pitchFamily="18" charset="0"/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0" y="4490647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4" y="3411252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" y="5592665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3593" y="1627231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1 строка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407" y="2642894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2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6421" y="1288677"/>
            <a:ext cx="60486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– заголовок.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существительное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или местоимение. (Кто? Что?)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4528" y="2489006"/>
            <a:ext cx="60486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прилагательные. (Какой? Какая? Какое? Какие?)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8147" y="3368023"/>
            <a:ext cx="60486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глаголы. (Что делает? Что делают?)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6421" y="4262752"/>
            <a:ext cx="60486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фраза, в которой выражается личное  мнение к предмету разговора.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8147" y="5592665"/>
            <a:ext cx="61052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Вывод, итог. Это существительное. (Кто? Что?)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0354" y="4601306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4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2188" y="3521911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3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6162" y="5703323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5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</p:spTree>
    <p:extLst>
      <p:ext uri="{BB962C8B-B14F-4D97-AF65-F5344CB8AC3E}">
        <p14:creationId xmlns:p14="http://schemas.microsoft.com/office/powerpoint/2010/main" val="236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Написать свою сказку «Воспоминание старой обуви» . Главным героем может стать старый башмак, разношенная туфелька и т.д. Попытайтесь посмотреть на мир глазами своего героя.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«Нет сказок лучше тех, которые создаёт сама жизнь»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na\Desktop\95330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25" y="2780928"/>
            <a:ext cx="4407280" cy="33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\Desktop\_News_Photo_image_large_199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" y="404664"/>
            <a:ext cx="43183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a\Desktop\Kopengagen-e1407423799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72" y="371851"/>
            <a:ext cx="4572000" cy="2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na\Desktop\Denmark-City_192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" y="3483696"/>
            <a:ext cx="4356084" cy="29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na\Desktop\93904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00" y="3367966"/>
            <a:ext cx="4257144" cy="31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Ганс Христиан Андерсен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ina\Desktop\Ганс Андерсен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95" y="1412776"/>
            <a:ext cx="521520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азвитие действия;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завязка;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ульминация;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азвязка;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переломный момент.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Завязка;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Завязка;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Развитие действия;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Завязка;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Развитие действия;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Переломный момент;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Завязка;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Развитие действия;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Переломный момент;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Кульминация;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Сюжетные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Завязка;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Развитие действия;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Переломный момент;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Кульминация;</a:t>
            </a:r>
          </a:p>
          <a:p>
            <a:pPr lvl="0">
              <a:buClr>
                <a:srgbClr val="9BBB59"/>
              </a:buClr>
            </a:pPr>
            <a:r>
              <a:rPr lang="ru-RU" sz="3600" dirty="0">
                <a:solidFill>
                  <a:prstClr val="black"/>
                </a:solidFill>
              </a:rPr>
              <a:t>Развязка.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246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Ганс Христиан Андерсен</vt:lpstr>
      <vt:lpstr>Сюжетные линии</vt:lpstr>
      <vt:lpstr>Сюжетные линии</vt:lpstr>
      <vt:lpstr>Сюжетные линии</vt:lpstr>
      <vt:lpstr>Сюжетные линии</vt:lpstr>
      <vt:lpstr>Сюжетные линии</vt:lpstr>
      <vt:lpstr>Сюжетные линии</vt:lpstr>
      <vt:lpstr>Мир Добра и Красоты  в сказке Г.Х.Андерсена «Чайник»</vt:lpstr>
      <vt:lpstr>Презентация PowerPoint</vt:lpstr>
      <vt:lpstr>Физминутка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Dina</cp:lastModifiedBy>
  <cp:revision>8</cp:revision>
  <dcterms:created xsi:type="dcterms:W3CDTF">2016-01-06T08:26:46Z</dcterms:created>
  <dcterms:modified xsi:type="dcterms:W3CDTF">2016-01-07T12:50:30Z</dcterms:modified>
</cp:coreProperties>
</file>