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851648" cy="3829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«У каждого человека три характера: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тот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, который ему приписывают;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тот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, который он сам себе приписывает; и, наконец, тот, который есть в действительности»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 В. Гюго... 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386" name="Picture 2" descr="черты характера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3714776" cy="3628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Крикуны</a:t>
            </a:r>
            <a:endParaRPr lang="ru-RU" sz="6000" b="1" dirty="0"/>
          </a:p>
        </p:txBody>
      </p:sp>
      <p:pic>
        <p:nvPicPr>
          <p:cNvPr id="19458" name="Picture 2" descr="Мудрость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641389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17410" name="Picture 2" descr="Исполнение желания - реализации намерения. - Магнитиз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Ни один оппозиционер не пришел на встречу с правительством &quot; Политика &quot; K-News: Новости Кыргызстана, Киргизии"/>
          <p:cNvPicPr>
            <a:picLocks noChangeAspect="1" noChangeArrowheads="1"/>
          </p:cNvPicPr>
          <p:nvPr/>
        </p:nvPicPr>
        <p:blipFill>
          <a:blip r:embed="rId2"/>
          <a:srcRect r="15183"/>
          <a:stretch>
            <a:fillRect/>
          </a:stretch>
        </p:blipFill>
        <p:spPr bwMode="auto">
          <a:xfrm>
            <a:off x="5072066" y="2857496"/>
            <a:ext cx="3857652" cy="341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7143800" cy="293922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Люди с тяжёлым характером делятся </a:t>
            </a:r>
            <a:br>
              <a:rPr lang="ru-RU" sz="7200" b="1" dirty="0" smtClean="0"/>
            </a:br>
            <a:r>
              <a:rPr lang="ru-RU" sz="7200" b="1" dirty="0" smtClean="0"/>
              <a:t>на 8 типов</a:t>
            </a:r>
            <a:endParaRPr lang="ru-RU" sz="7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Подлые</a:t>
            </a:r>
            <a:endParaRPr lang="ru-RU" sz="6000" b="1" dirty="0"/>
          </a:p>
        </p:txBody>
      </p:sp>
      <p:pic>
        <p:nvPicPr>
          <p:cNvPr id="13314" name="Picture 2" descr="Блог.ру - annkl-c - декабрь 2011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63230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3116"/>
            <a:ext cx="5614998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Всезнайки</a:t>
            </a:r>
            <a:endParaRPr lang="ru-RU" sz="6000" b="1" dirty="0"/>
          </a:p>
        </p:txBody>
      </p:sp>
      <p:pic>
        <p:nvPicPr>
          <p:cNvPr id="25602" name="Picture 2" descr="Библиотека МБОУ СОШ 6 им.И.Н.Ульянова - Полезные ссыл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3936210" cy="593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Буки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Дневник сима2010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93327"/>
            <a:ext cx="3286148" cy="5064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Вечно недовольные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Вечно недовольные брюз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6858048" cy="4747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Идущие напролом</a:t>
            </a:r>
            <a:endParaRPr lang="ru-RU" sz="6000" b="1" dirty="0"/>
          </a:p>
        </p:txBody>
      </p:sp>
      <p:pic>
        <p:nvPicPr>
          <p:cNvPr id="22530" name="Picture 2" descr="FineDive forum * Просмотр темы - Прикольные дайверские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685804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Угодники</a:t>
            </a:r>
            <a:endParaRPr lang="ru-RU" sz="6000" b="1" dirty="0"/>
          </a:p>
        </p:txBody>
      </p:sp>
      <p:pic>
        <p:nvPicPr>
          <p:cNvPr id="21508" name="Picture 4" descr="Лишь один процент россиян влюблены в свое начальство РИА Дейта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571500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Любящие совершенство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Ролик: Леди совершенство из к/ф Мэри Поппинс мэри поппинс где она тансует - Все о детях - сайт для родите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786478" cy="4339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27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«У каждого человека три характера:  тот, который ему приписывают;  тот, который он сам себе приписывает; и, наконец, тот, который есть в действительности»   В. Гюго... </vt:lpstr>
      <vt:lpstr>Люди с тяжёлым характером делятся  на 8 типов</vt:lpstr>
      <vt:lpstr>Подлые</vt:lpstr>
      <vt:lpstr>Всезнайки</vt:lpstr>
      <vt:lpstr>Буки</vt:lpstr>
      <vt:lpstr>Вечно недовольные</vt:lpstr>
      <vt:lpstr>Идущие напролом</vt:lpstr>
      <vt:lpstr>Угодники</vt:lpstr>
      <vt:lpstr>Любящие совершенство</vt:lpstr>
      <vt:lpstr>Крикуны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каждого человека три характера:  тот, который ему приписывают;  тот, который он сам себе приписывает; и, наконец, тот, который есть в действительности»   В. Гюго... </dc:title>
  <dc:creator>Екатерина</dc:creator>
  <cp:lastModifiedBy>Екатерина</cp:lastModifiedBy>
  <cp:revision>7</cp:revision>
  <dcterms:created xsi:type="dcterms:W3CDTF">2015-02-12T12:19:40Z</dcterms:created>
  <dcterms:modified xsi:type="dcterms:W3CDTF">2015-02-12T13:20:08Z</dcterms:modified>
</cp:coreProperties>
</file>