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7B8"/>
    <a:srgbClr val="000099"/>
    <a:srgbClr val="0C4C14"/>
    <a:srgbClr val="000066"/>
    <a:srgbClr val="EB0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6" autoAdjust="0"/>
  </p:normalViewPr>
  <p:slideViewPr>
    <p:cSldViewPr>
      <p:cViewPr varScale="1">
        <p:scale>
          <a:sx n="46" d="100"/>
          <a:sy n="46" d="100"/>
        </p:scale>
        <p:origin x="-96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80FC-CCBF-4A8C-9229-061B2B4C08B7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8DA7-A0EB-4B4E-8CF1-4B2D4EAE4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Вряд ли кто-то, намыливая руки, задумывается, как появилось мыло. А зря!!!!!!!!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 виде, в котором мы знаем мыло сейчас, оно появилось только в 8 веке нашей эры – его изобрели арабы.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далекие предки для мытья и стирки одежды долгое время использовали дары природы.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Долгое время мыло использовали лишь в лечебных целях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чистотой не следили даже представители высоких сословий.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Расцвет мыловарения начался с 13 века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Тайна создания мыльного состава охранялась очень строго.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15 века в привычку людей вошло мытье рук перед едой и после посещения туалета,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использовать мыло для стирки одежды.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при царе  Петре I открылись первые мыловаренные фабрики.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на прилавках магазинов можно видеть тысячи сортов твердого и жидкого мыла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Мыло можно приготовить в домашних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3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8DA7-A0EB-4B4E-8CF1-4B2D4EAE42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2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2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2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BD50-B241-42CA-823D-E3E9386AB46D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E7AC-B648-466D-80C2-8047BA01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8003" cy="6876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094" y="260648"/>
            <a:ext cx="7344816" cy="3356992"/>
          </a:xfrm>
        </p:spPr>
        <p:txBody>
          <a:bodyPr>
            <a:noAutofit/>
          </a:bodyPr>
          <a:lstStyle/>
          <a:p>
            <a:r>
              <a:rPr lang="ru-RU" sz="8500" b="1" i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25000"/>
                    </a:schemeClr>
                  </a:glow>
                  <a:outerShdw dist="38100" algn="l" rotWithShape="0">
                    <a:schemeClr val="tx1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МЫЛЬНАЯ ИСТОРИЯ</a:t>
            </a:r>
            <a:endParaRPr lang="ru-RU" sz="8500" b="1" i="1" dirty="0">
              <a:ln>
                <a:solidFill>
                  <a:srgbClr val="00B05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25000"/>
                  </a:schemeClr>
                </a:glow>
                <a:outerShdw blurRad="228600" dist="38100" dir="8100000" sx="103000" sy="103000" algn="tr" rotWithShape="0">
                  <a:prstClr val="black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424935" cy="30438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5500" b="1" dirty="0" smtClean="0">
                <a:ln>
                  <a:gradFill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  Федоровой Дарьи</a:t>
            </a:r>
          </a:p>
          <a:p>
            <a:pPr algn="r"/>
            <a:endParaRPr lang="ru-RU" sz="5500" b="1" dirty="0" smtClean="0">
              <a:ln>
                <a:gradFill>
                  <a:gsLst>
                    <a:gs pos="29000">
                      <a:srgbClr val="FF0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ru-RU" sz="4500" b="1" dirty="0" smtClean="0">
                <a:ln>
                  <a:gradFill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Старшая группа № 3,  д/с 34</a:t>
            </a:r>
          </a:p>
          <a:p>
            <a:pPr algn="r"/>
            <a:r>
              <a:rPr lang="ru-RU" sz="4500" b="1" dirty="0" smtClean="0">
                <a:ln>
                  <a:gradFill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Г. </a:t>
            </a:r>
            <a:r>
              <a:rPr lang="ru-RU" sz="4500" b="1" dirty="0" smtClean="0">
                <a:ln>
                  <a:gradFill flip="none" rotWithShape="1"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4500" b="1" dirty="0" smtClean="0">
                <a:ln>
                  <a:gradFill>
                    <a:gsLst>
                      <a:gs pos="29000">
                        <a:srgbClr val="FF0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овочебоксарска</a:t>
            </a:r>
            <a:endParaRPr lang="ru-RU" sz="4500" b="1" dirty="0">
              <a:ln>
                <a:gradFill>
                  <a:gsLst>
                    <a:gs pos="29000">
                      <a:srgbClr val="FF0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003232" cy="670396"/>
          </a:xfr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847B8"/>
                </a:solidFill>
              </a:rPr>
              <a:t>ВОТ ТАКОЕ КРАСИВОЕ ПОЛУЧАЕТСЯ МЫЛО…..</a:t>
            </a:r>
            <a:endParaRPr lang="ru-RU" sz="3000" i="1" dirty="0">
              <a:solidFill>
                <a:srgbClr val="0847B8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1" y="1052736"/>
            <a:ext cx="7495497" cy="5616624"/>
          </a:xfrm>
          <a:effectLst>
            <a:glow rad="127000">
              <a:schemeClr val="bg2"/>
            </a:glow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4773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r="-30581"/>
          <a:stretch/>
        </p:blipFill>
        <p:spPr>
          <a:xfrm rot="5400000">
            <a:off x="-1872586" y="1872000"/>
            <a:ext cx="9829342" cy="6084170"/>
          </a:xfrm>
          <a:prstGeom prst="rect">
            <a:avLst/>
          </a:prstGeom>
          <a:effectLst>
            <a:glow rad="127000">
              <a:schemeClr val="accent1">
                <a:alpha val="14000"/>
              </a:schemeClr>
            </a:glow>
            <a:softEdge rad="127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6024"/>
            <a:ext cx="4355976" cy="6597352"/>
          </a:xfrm>
          <a:ln>
            <a:gradFill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1828800">
              <a:schemeClr val="accent1">
                <a:alpha val="17000"/>
              </a:schemeClr>
            </a:glow>
            <a:outerShdw blurRad="762000" dist="1143000" dir="10800000" algn="ctr" rotWithShape="0">
              <a:schemeClr val="tx2">
                <a:lumMod val="20000"/>
                <a:lumOff val="80000"/>
                <a:alpha val="43000"/>
              </a:schemeClr>
            </a:outerShdw>
            <a:softEdge rad="330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272808" cy="792088"/>
          </a:xfrm>
          <a:ln>
            <a:gradFill flip="none" rotWithShape="1">
              <a:gsLst>
                <a:gs pos="0">
                  <a:schemeClr val="bg1"/>
                </a:gs>
                <a:gs pos="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glow>
              <a:schemeClr val="bg1">
                <a:alpha val="59000"/>
              </a:schemeClr>
            </a:glow>
            <a:outerShdw blurRad="215900" dist="76200" dir="5400000" algn="ctr" rotWithShape="0">
              <a:schemeClr val="bg1"/>
            </a:outerShdw>
            <a:softEdge rad="1270000"/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000099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ПОЯВИЛОСЬ МЫЛО?</a:t>
            </a:r>
            <a:endParaRPr lang="ru-RU" sz="3500" dirty="0">
              <a:solidFill>
                <a:srgbClr val="000099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536504" cy="55446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Легенда гласит,  что 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латин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слово «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sаpо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мыло)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произошло от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названия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горы  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Сапо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Древнем Риме, где совершались </a:t>
            </a:r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жертво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-приношения богам. Животных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сжигали  на 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костре. Их жир смешивался с золой  костра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 дождями стекал в реку Тибр.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915"/>
            <a:ext cx="8219256" cy="5383493"/>
          </a:xfrm>
          <a:effectLst>
            <a:glow rad="1409700">
              <a:schemeClr val="bg1">
                <a:alpha val="37000"/>
              </a:schemeClr>
            </a:glow>
            <a:softEdge rad="5461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8280920" cy="1512167"/>
          </a:xfrm>
          <a:effectLst>
            <a:glow rad="127000">
              <a:schemeClr val="accent1">
                <a:alpha val="67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реке жители стирали белье.  </a:t>
            </a:r>
          </a:p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последствии, кто-то из них заметил, </a:t>
            </a:r>
          </a:p>
          <a:p>
            <a:r>
              <a:rPr lang="ru-RU" sz="3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эта смесь хорошо отстирывает белье.</a:t>
            </a:r>
            <a:endParaRPr lang="ru-RU" sz="3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80920" cy="4819864"/>
          </a:xfrm>
          <a:effectLst>
            <a:glow rad="114300">
              <a:schemeClr val="tx1">
                <a:lumMod val="50000"/>
                <a:lumOff val="50000"/>
                <a:alpha val="0"/>
              </a:schemeClr>
            </a:glow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68952" cy="1512168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0099"/>
                </a:solidFill>
              </a:rPr>
              <a:t>В том виде, в котором мы знаем мыло сейчас, оно появилось в 8 веке нашей </a:t>
            </a:r>
            <a:r>
              <a:rPr lang="ru-RU" sz="3300" dirty="0" smtClean="0">
                <a:solidFill>
                  <a:srgbClr val="000099"/>
                </a:solidFill>
              </a:rPr>
              <a:t>эры.</a:t>
            </a:r>
            <a:br>
              <a:rPr lang="ru-RU" sz="3300" dirty="0" smtClean="0">
                <a:solidFill>
                  <a:srgbClr val="000099"/>
                </a:solidFill>
              </a:rPr>
            </a:br>
            <a:r>
              <a:rPr lang="ru-RU" sz="3300" dirty="0">
                <a:solidFill>
                  <a:srgbClr val="000099"/>
                </a:solidFill>
              </a:rPr>
              <a:t>Его изобрели Арабы</a:t>
            </a:r>
            <a:r>
              <a:rPr lang="ru-RU" sz="3300" dirty="0" smtClean="0">
                <a:solidFill>
                  <a:srgbClr val="000099"/>
                </a:solidFill>
              </a:rPr>
              <a:t>.</a:t>
            </a:r>
            <a:endParaRPr lang="ru-RU" sz="33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3008313" cy="5688632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0C4C14"/>
                </a:solidFill>
              </a:rPr>
              <a:t>С </a:t>
            </a:r>
            <a:r>
              <a:rPr lang="ru-RU" sz="3300" dirty="0">
                <a:solidFill>
                  <a:srgbClr val="0C4C14"/>
                </a:solidFill>
              </a:rPr>
              <a:t>15 века в привычку людей вошло мыть руки перед едой и после туалета, а  также использовать мыло для стирки одежды.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-864" r="37530" b="864"/>
          <a:stretch/>
        </p:blipFill>
        <p:spPr>
          <a:xfrm>
            <a:off x="3995936" y="404664"/>
            <a:ext cx="4752528" cy="5759220"/>
          </a:xfrm>
          <a:effectLst>
            <a:outerShdw blurRad="50800" dist="38100" dir="8100000" sx="101000" sy="101000" algn="tr" rotWithShape="0">
              <a:schemeClr val="bg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304256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7" y="376496"/>
            <a:ext cx="3035177" cy="201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1024" cy="63567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chemeClr val="accent1">
                  <a:lumMod val="75000"/>
                </a:schemeClr>
              </a:contourClr>
            </a:sp3d>
          </a:bodyPr>
          <a:lstStyle/>
          <a:p>
            <a:r>
              <a:rPr lang="ru-RU" sz="4500" dirty="0" smtClean="0">
                <a:solidFill>
                  <a:srgbClr val="000099"/>
                </a:solidFill>
                <a:effectLst>
                  <a:outerShdw blurRad="50800" dist="50800" dir="5400000" sx="102000" sy="102000" algn="ctr" rotWithShape="0">
                    <a:schemeClr val="tx2">
                      <a:lumMod val="40000"/>
                      <a:lumOff val="60000"/>
                      <a:alpha val="43000"/>
                    </a:schemeClr>
                  </a:outerShdw>
                </a:effectLst>
              </a:rPr>
              <a:t>Для чего нужно мыло?</a:t>
            </a:r>
            <a:endParaRPr lang="ru-RU" sz="4500" dirty="0">
              <a:solidFill>
                <a:srgbClr val="000099"/>
              </a:solidFill>
              <a:effectLst>
                <a:outerShdw blurRad="50800" dist="50800" dir="5400000" sx="102000" sy="102000" algn="ctr" rotWithShape="0">
                  <a:schemeClr val="tx2">
                    <a:lumMod val="40000"/>
                    <a:lumOff val="6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b="-7358"/>
          <a:stretch/>
        </p:blipFill>
        <p:spPr>
          <a:xfrm>
            <a:off x="6660901" y="1988840"/>
            <a:ext cx="2087563" cy="25077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6840760" cy="54006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ru-RU" sz="10400" b="1" dirty="0" smtClean="0"/>
              <a:t>Для предотвращения распространения болезней.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создания шампуней, кремов и  т.д. </a:t>
            </a:r>
            <a:r>
              <a:rPr lang="ru-RU" sz="10400" b="1" dirty="0"/>
              <a:t> </a:t>
            </a:r>
            <a:r>
              <a:rPr lang="ru-RU" sz="10400" b="1" dirty="0" smtClean="0"/>
              <a:t>     </a:t>
            </a:r>
            <a:r>
              <a:rPr lang="ru-RU" sz="10400" b="1" dirty="0" smtClean="0"/>
              <a:t>в </a:t>
            </a:r>
            <a:r>
              <a:rPr lang="ru-RU" sz="10400" b="1" dirty="0" smtClean="0"/>
              <a:t>косметологии.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стирки </a:t>
            </a:r>
            <a:r>
              <a:rPr lang="ru-RU" sz="10400" b="1" dirty="0" smtClean="0"/>
              <a:t>одежды.</a:t>
            </a:r>
            <a:endParaRPr lang="ru-RU" sz="10400" b="1" dirty="0" smtClean="0"/>
          </a:p>
          <a:p>
            <a:pPr marL="342900" indent="-342900">
              <a:buAutoNum type="arabicPeriod"/>
            </a:pPr>
            <a:r>
              <a:rPr lang="ru-RU" sz="10400" b="1" dirty="0" smtClean="0"/>
              <a:t>Портной использует для черчения выкроек.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Для защиты металла от ржавчины в металлопромышленности.</a:t>
            </a:r>
          </a:p>
          <a:p>
            <a:pPr marL="342900" indent="-342900">
              <a:buAutoNum type="arabicPeriod"/>
            </a:pPr>
            <a:r>
              <a:rPr lang="ru-RU" sz="10400" b="1" dirty="0" smtClean="0"/>
              <a:t>Еще  </a:t>
            </a:r>
            <a:r>
              <a:rPr lang="ru-RU" sz="10400" b="1" dirty="0"/>
              <a:t>мыло  выручит  в  ситуации,  когда молния на куртке или </a:t>
            </a:r>
            <a:r>
              <a:rPr lang="ru-RU" sz="10400" b="1" dirty="0" smtClean="0"/>
              <a:t>джинсах  </a:t>
            </a:r>
            <a:r>
              <a:rPr lang="ru-RU" sz="10400" b="1" dirty="0"/>
              <a:t>заедает  </a:t>
            </a:r>
            <a:r>
              <a:rPr lang="ru-RU" sz="10400" b="1" dirty="0" smtClean="0"/>
              <a:t>или  </a:t>
            </a:r>
            <a:r>
              <a:rPr lang="ru-RU" sz="10400" b="1" dirty="0"/>
              <a:t>слишком  тугая. </a:t>
            </a:r>
            <a:r>
              <a:rPr lang="ru-RU" sz="10400" b="1" dirty="0" smtClean="0"/>
              <a:t> Тогда </a:t>
            </a:r>
            <a:r>
              <a:rPr lang="ru-RU" sz="10400" b="1" dirty="0"/>
              <a:t>помогает провести мылом по задней </a:t>
            </a:r>
            <a:r>
              <a:rPr lang="ru-RU" sz="10400" b="1" dirty="0" smtClean="0"/>
              <a:t>стороне  </a:t>
            </a:r>
            <a:r>
              <a:rPr lang="ru-RU" sz="10400" b="1" dirty="0"/>
              <a:t>застежки – она будет открываться-закрываться как </a:t>
            </a:r>
            <a:r>
              <a:rPr lang="ru-RU" sz="10400" b="1" dirty="0" smtClean="0"/>
              <a:t>по  </a:t>
            </a:r>
            <a:r>
              <a:rPr lang="ru-RU" sz="10400" b="1" dirty="0"/>
              <a:t>маслу.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124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52" y="1916832"/>
            <a:ext cx="6385602" cy="43315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63567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Как сделать Мыло?</a:t>
            </a:r>
            <a:endParaRPr lang="ru-RU" sz="5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1"/>
            <a:ext cx="8363272" cy="410445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3000" dirty="0" smtClean="0"/>
              <a:t>Растопить </a:t>
            </a:r>
            <a:r>
              <a:rPr lang="ru-RU" sz="3000" dirty="0" smtClean="0"/>
              <a:t>мыльную </a:t>
            </a:r>
            <a:r>
              <a:rPr lang="ru-RU" sz="3000" dirty="0" smtClean="0"/>
              <a:t>основу</a:t>
            </a:r>
            <a:r>
              <a:rPr lang="ru-RU" sz="3000" dirty="0"/>
              <a:t> </a:t>
            </a:r>
            <a:r>
              <a:rPr lang="ru-RU" sz="3000" dirty="0" smtClean="0"/>
              <a:t>на водяной бане</a:t>
            </a:r>
            <a:endParaRPr lang="ru-RU" sz="3000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93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2.  Добавляем в мыльную основу красители </a:t>
            </a:r>
            <a:br>
              <a:rPr lang="ru-RU" sz="3000" dirty="0" smtClean="0"/>
            </a:br>
            <a:r>
              <a:rPr lang="ru-RU" sz="3000" dirty="0"/>
              <a:t> </a:t>
            </a:r>
            <a:r>
              <a:rPr lang="ru-RU" sz="3000" dirty="0" smtClean="0"/>
              <a:t>     и эфирные масла  (для аромата)</a:t>
            </a:r>
            <a:endParaRPr lang="ru-RU" sz="3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2012"/>
            <a:ext cx="5904926" cy="5277348"/>
          </a:xfrm>
          <a:effectLst>
            <a:glow>
              <a:schemeClr val="bg1">
                <a:alpha val="8600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646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1</a:t>
            </a:r>
            <a:r>
              <a:rPr lang="ru-RU" sz="3000" dirty="0" smtClean="0"/>
              <a:t>. Разливаем </a:t>
            </a:r>
            <a:r>
              <a:rPr lang="ru-RU" sz="3000" dirty="0"/>
              <a:t>мыльную основу </a:t>
            </a:r>
            <a:r>
              <a:rPr lang="ru-RU" sz="3000" dirty="0" smtClean="0"/>
              <a:t> в формы</a:t>
            </a:r>
            <a:br>
              <a:rPr lang="ru-RU" sz="3000" dirty="0" smtClean="0"/>
            </a:br>
            <a:r>
              <a:rPr lang="ru-RU" sz="3000" dirty="0" smtClean="0"/>
              <a:t>2. Ставим </a:t>
            </a:r>
            <a:r>
              <a:rPr lang="ru-RU" sz="3000" dirty="0"/>
              <a:t>формы в холодное место.</a:t>
            </a:r>
            <a:r>
              <a:rPr lang="ru-RU" sz="3300" dirty="0"/>
              <a:t/>
            </a:r>
            <a:br>
              <a:rPr lang="ru-RU" sz="3300" dirty="0"/>
            </a:br>
            <a:endParaRPr lang="ru-RU" sz="3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8106828" cy="5307438"/>
          </a:xfrm>
          <a:effectLst>
            <a:glow rad="127000">
              <a:schemeClr val="tx2">
                <a:lumMod val="20000"/>
                <a:lumOff val="80000"/>
                <a:alpha val="29000"/>
              </a:schemeClr>
            </a:glow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2725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251</Words>
  <Application>Microsoft Office PowerPoint</Application>
  <PresentationFormat>Экран (4:3)</PresentationFormat>
  <Paragraphs>32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МЫЛЬНАЯ ИСТОРИЯ</vt:lpstr>
      <vt:lpstr>КАК ПОЯВИЛОСЬ МЫЛО?</vt:lpstr>
      <vt:lpstr>Презентация PowerPoint</vt:lpstr>
      <vt:lpstr>В том виде, в котором мы знаем мыло сейчас, оно появилось в 8 веке нашей эры. Его изобрели Арабы.</vt:lpstr>
      <vt:lpstr>С 15 века в привычку людей вошло мыть руки перед едой и после туалета, а  также использовать мыло для стирки одежды.</vt:lpstr>
      <vt:lpstr>Для чего нужно мыло?</vt:lpstr>
      <vt:lpstr>Как сделать Мыло?</vt:lpstr>
      <vt:lpstr>2.  Добавляем в мыльную основу красители        и эфирные масла  (для аромата)</vt:lpstr>
      <vt:lpstr>1. Разливаем мыльную основу  в формы 2. Ставим формы в холодное место. </vt:lpstr>
      <vt:lpstr>ВОТ ТАКОЕ КРАСИВОЕ ПОЛУЧАЕТСЯ МЫЛО…..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МЫЛА</dc:title>
  <dc:creator>1</dc:creator>
  <cp:lastModifiedBy>1</cp:lastModifiedBy>
  <cp:revision>42</cp:revision>
  <dcterms:created xsi:type="dcterms:W3CDTF">2015-10-15T18:35:50Z</dcterms:created>
  <dcterms:modified xsi:type="dcterms:W3CDTF">2015-10-18T18:55:58Z</dcterms:modified>
</cp:coreProperties>
</file>