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5" r:id="rId38"/>
    <p:sldId id="296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F70DB-8568-4F77-9FB6-2D70224F8525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2DE68-BAD3-4A1B-89E8-CF26DDBE4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2DE68-BAD3-4A1B-89E8-CF26DDBE4B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AE212-A4DA-4FAD-BAA1-971B5B7CF80B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BE8F1-BC6A-4969-B792-E9B5BF4B5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AE212-A4DA-4FAD-BAA1-971B5B7CF80B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BE8F1-BC6A-4969-B792-E9B5BF4B5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AE212-A4DA-4FAD-BAA1-971B5B7CF80B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BE8F1-BC6A-4969-B792-E9B5BF4B5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AE212-A4DA-4FAD-BAA1-971B5B7CF80B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BE8F1-BC6A-4969-B792-E9B5BF4B5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AE212-A4DA-4FAD-BAA1-971B5B7CF80B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BE8F1-BC6A-4969-B792-E9B5BF4B5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AE212-A4DA-4FAD-BAA1-971B5B7CF80B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BE8F1-BC6A-4969-B792-E9B5BF4B5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AE212-A4DA-4FAD-BAA1-971B5B7CF80B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BE8F1-BC6A-4969-B792-E9B5BF4B5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AE212-A4DA-4FAD-BAA1-971B5B7CF80B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BE8F1-BC6A-4969-B792-E9B5BF4B5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AE212-A4DA-4FAD-BAA1-971B5B7CF80B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BE8F1-BC6A-4969-B792-E9B5BF4B5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AE212-A4DA-4FAD-BAA1-971B5B7CF80B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BE8F1-BC6A-4969-B792-E9B5BF4B5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1AE212-A4DA-4FAD-BAA1-971B5B7CF80B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0BE8F1-BC6A-4969-B792-E9B5BF4B58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61AE212-A4DA-4FAD-BAA1-971B5B7CF80B}" type="datetimeFigureOut">
              <a:rPr lang="ru-RU" smtClean="0"/>
              <a:pPr/>
              <a:t>01.01.2016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0BE8F1-BC6A-4969-B792-E9B5BF4B5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ped-kopilka.ru/upload/blogs/2766_88ee21b01cf05ee80c8205635875dcb4.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7" y="260649"/>
            <a:ext cx="2592288" cy="1800200"/>
          </a:xfrm>
          <a:prstGeom prst="rect">
            <a:avLst/>
          </a:prstGeom>
          <a:noFill/>
        </p:spPr>
      </p:pic>
      <p:pic>
        <p:nvPicPr>
          <p:cNvPr id="14338" name="Picture 2" descr="http://minidetki.ru/wp-content/uploads/2014/10/Razvlecheniya.-Muzyka.-Pesenki-pro-osen-550x4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4581128"/>
            <a:ext cx="3240360" cy="20608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1772816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The leaves are falling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One by one.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Summer’s over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School’s begun.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92696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Two little eyes to look around,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Two little ears to hear each sound,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One little nose to smell what`s sweet,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One little mouth that likes to eat.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Picture 2" descr="http://youreng.ru/wp-content/uploads/2013/10/Harry-James-Pot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429000"/>
            <a:ext cx="2592288" cy="2880320"/>
          </a:xfrm>
          <a:prstGeom prst="rect">
            <a:avLst/>
          </a:prstGeom>
          <a:noFill/>
        </p:spPr>
      </p:pic>
      <p:pic>
        <p:nvPicPr>
          <p:cNvPr id="6" name="Picture 4" descr="http://youreng.ru/wp-content/uploads/2013/10/Ron-and-his-ow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3429000"/>
            <a:ext cx="2376264" cy="2880320"/>
          </a:xfrm>
          <a:prstGeom prst="rect">
            <a:avLst/>
          </a:prstGeom>
          <a:noFill/>
        </p:spPr>
      </p:pic>
      <p:pic>
        <p:nvPicPr>
          <p:cNvPr id="7" name="Picture 2" descr="http://youreng.ru/wp-content/uploads/2013/10/hermion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3429000"/>
            <a:ext cx="2880320" cy="2955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Rain on the green grass,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Rain on the tree.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Rain on the house-top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But not on me!</a:t>
            </a: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Rain, rain, go away!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Come again another day!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412776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birds sing and fly.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girls play and smile.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boys fight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 prove that they are right.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980728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 see a dog,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dog sees me.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 like the dogs,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dogs like me.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Big white dogs.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One, two, three.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 like the dogs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and the dogs like me.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1.bp.blogspot.com/-BTKd7kj4kHs/UYVcOdvDMeI/AAAAAAAAC_w/jMZ7jJcgLXk/s1600/images+(7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628800"/>
            <a:ext cx="223224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90872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 have a little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turtle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He lives in a box.</a:t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He swims in the water</a:t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And he climbs on the rocks.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all4pet.ru/thumb/notice-o/app/upload/obj/iblock_media/220000/217360/original/b_7b44b02e3b6135871cc9b80582f28d2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3933056"/>
            <a:ext cx="580340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76672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October leaves are lovely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They rustle when I run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Sometimes I make a heap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And jump in them for fun.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1-tub-ru.yandex.net/i?id=a9a32c0976664d7d7c2a2a98e1a18c5d&amp;n=33&amp;h=190&amp;w=3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3140968"/>
            <a:ext cx="576064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perepuga.com/img/picture/Apr/23/730c09f296aebf6773e6ea98420114ac/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692696"/>
            <a:ext cx="8058150" cy="502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perepuga.com/img/picture/Apr/28/6830fe0406f7fc3f62254185ac8c50bb/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548680"/>
            <a:ext cx="8058150" cy="575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jlwatsonconsulting.typepad.com/.a/6a0133f49a611c970b017c37336cc6970b-800w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92696"/>
            <a:ext cx="7181850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photoline.ru/critic/picpart/1073/10730648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692696"/>
            <a:ext cx="7488832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836712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rumems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nitens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gmswinmi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dayloih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oprst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hidclrne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osh24.ucoz.net/_si/0/091086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404664"/>
            <a:ext cx="3816424" cy="2808312"/>
          </a:xfrm>
          <a:prstGeom prst="rect">
            <a:avLst/>
          </a:prstGeom>
          <a:noFill/>
        </p:spPr>
      </p:pic>
      <p:pic>
        <p:nvPicPr>
          <p:cNvPr id="1028" name="Picture 4" descr="http://100-bal.ru/pars_docs/refs/55/54908/54908_html_m6ad82c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789040"/>
            <a:ext cx="4176464" cy="2474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2.labirint.ru/books/325834/scrn_big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908720"/>
            <a:ext cx="7620000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26876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 went to school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yesterday.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everestbasecamptrekking2012.files.wordpress.com/2013/01/the-route-to-everest-summi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775" y="260648"/>
            <a:ext cx="9039225" cy="565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1-tub-ru.yandex.net/i?id=3f743192d51831b2d7e659210ae0cf7a&amp;n=33&amp;h=190&amp;w=16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13164" y="692696"/>
            <a:ext cx="618317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t1.imhonet.ru/photos/out/8ff62727/1994311_x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570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.io.ua/img_aa/medium/3193/50/319350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836712"/>
            <a:ext cx="78488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 was happy,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She was not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 was angry,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They were not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Were we merry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Yes, we were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Were they crazy?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They were not.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micvine.com/api/image/scale_super/4085677-jungle-for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340768"/>
            <a:ext cx="66967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Rain on the green grass,</a:t>
            </a: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Rain on the tree,</a:t>
            </a: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Rain on the house-tops,</a:t>
            </a: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But not on me.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stihi.ru/pics/2014/09/01/82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764704"/>
            <a:ext cx="5328592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700808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Autumn leaves are falling down,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Falling down, falling down,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Autumn leaves are falling down,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Yellow, red, orange and brown!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greenword.ru/images/2014/01/axilla-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s://im1-tub-ru.yandex.net/i?id=58f50261d2ea54f9aa29251a2ceb7ae5&amp;n=33&amp;h=190&amp;w=2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052736"/>
            <a:ext cx="633670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ages.forwallpaper.com/files/thumbs/preview/30/307958__river-forest-trees-clouds-sky_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3i.spoki.tvnet.lv/upload/articles/20/200963/images/Sausmu-filmu-stulbumi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332656"/>
            <a:ext cx="619125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mktur.ru/wp-content/uploads/2015/10/t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836712"/>
            <a:ext cx="698477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476672"/>
            <a:ext cx="786625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rains on the duck, cow, and horse.</a:t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rains on the trees and leaves, of course!</a:t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rains on a little girl and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fella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But I'm not wet.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have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umbrella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Рисунок 10" descr="http://www.mylira.ru/wp-content/uploads/2011/05/stekl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3429000"/>
            <a:ext cx="5544616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764704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Rain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Weather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Tropical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Leaves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Tall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Animals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Plants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Canopy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Forest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Orchids</a:t>
            </a:r>
          </a:p>
          <a:p>
            <a:endParaRPr lang="ru-RU" dirty="0"/>
          </a:p>
        </p:txBody>
      </p:sp>
      <p:pic>
        <p:nvPicPr>
          <p:cNvPr id="5" name="Picture 2" descr="http://www.comicvine.com/api/image/scale_super/4085677-jungle-fore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1772816"/>
            <a:ext cx="4608512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908720"/>
            <a:ext cx="6912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Whether the weather be fine,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whether the weather be not,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Whether the weather be cold,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whether the weather be hot,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We'll whether the weather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Whatever the weather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Whether we like it or not.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028343"/>
            <a:ext cx="799288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This is the season when nights are short.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And children have plenty of fun and sport.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Boating and swimming all day long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Will make us healthy and strong.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 descr="http://quotesideas.com/wp-content/uploads/2015/05/amazing-summer-wallpaper-landscape-nature-picture-summer-wallpap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996952"/>
            <a:ext cx="8424936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764704"/>
            <a:ext cx="75608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water in the sea is cold, </a:t>
            </a: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It is cold as ice, </a:t>
            </a: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But I am not afraid at all:</a:t>
            </a: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My coat is warm and nice.   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124744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Down, down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Yellow and brown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The leaves are falling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Over the town.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qiqru.org/media/npict/1111/original/shirokoformatnye_oboi_assorti_2011_11_1245418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149080"/>
            <a:ext cx="4392488" cy="2474640"/>
          </a:xfrm>
          <a:prstGeom prst="rect">
            <a:avLst/>
          </a:prstGeom>
          <a:noFill/>
        </p:spPr>
      </p:pic>
      <p:pic>
        <p:nvPicPr>
          <p:cNvPr id="1030" name="Picture 6" descr="http://domguru.com/upload/medialibrary/304/otdy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8"/>
            <a:ext cx="3528392" cy="3229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269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January, February, March, and April, 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May, June, July, August, and September, October, November, and December, 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These are the months of the year.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domarastut.ru/upload/medialibrary/4e4/4e43f74c308b9f263bdbc942d5fbc4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2592288" cy="18722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1124744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Take a bus or take a train,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Take a boat or take a plane,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Take a taxi, take a car,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Maybe near or maybe far,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Take a rocket to the moon,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But be sure to come back soon.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AutoShape 6" descr="http://%D0%BC%D0%B8%D1%80%D1%81%D0%BF.%D1%80%D1%84/sp_img/11524_141667128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%D0%BC%D0%B8%D1%80%D1%81%D0%BF.%D1%80%D1%84/sp_img/11524_141667128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%D0%BC%D0%B8%D1%80%D1%81%D0%BF.%D1%80%D1%84/sp_img/11524_1416671286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://s2.imgsource.ru/4m0D7xFT395NIBLCY470RbQvWoQ=/fit-in/800x600/filters:filters:format%28webp%29:fill%28fff,true%29/https:/32931.selcdn.ru/aggregator/images/offers/8e/ec/8eecb17d-c486-486e-9440-d1141710975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://video-kroft.ru/uploads/images/muzik_goga_spetsnaz_bobi_bob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3717032"/>
            <a:ext cx="6840760" cy="2639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zastavki.com/pictures/1024x600/2013/Nature___Seasons___Autumn_you_u_can_t_see_the_road_in_autumn_046208_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3168352" cy="2376264"/>
          </a:xfrm>
          <a:prstGeom prst="rect">
            <a:avLst/>
          </a:prstGeom>
          <a:noFill/>
        </p:spPr>
      </p:pic>
      <p:pic>
        <p:nvPicPr>
          <p:cNvPr id="1026" name="Picture 2" descr="http://www.nastol.com.ua/pic/201202/1024x600/nastol.com.ua-154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4077072"/>
            <a:ext cx="3456384" cy="23488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700808"/>
            <a:ext cx="73448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September is a time</a:t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Of beginning for all,</a:t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Beginning of school</a:t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Beginning of fall.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980728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 the summer it is hot.</a:t>
            </a: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 the winter it is not.</a:t>
            </a: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 the spring there are flowers.</a:t>
            </a: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 the autumn there are showers.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1ua.com.ua/manage/foto/20133/b73568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89040"/>
            <a:ext cx="914400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2068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My cat is fat, </a:t>
            </a:r>
          </a:p>
          <a:p>
            <a:pPr algn="ctr" fontAlgn="base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My cat is black. </a:t>
            </a:r>
          </a:p>
          <a:p>
            <a:pPr algn="ctr" fontAlgn="base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My cat likes rats, </a:t>
            </a:r>
          </a:p>
          <a:p>
            <a:pPr algn="ctr" fontAlgn="base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Thin and  fat.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newsbook.name/wp-content/uploads/2014/03/Kuzi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youreng.ru/wp-content/uploads/2013/10/Harry-James-Pot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836712"/>
            <a:ext cx="5040560" cy="36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4653136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Harry is ……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He has got……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youreng.ru/wp-content/uploads/2013/10/hermion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476672"/>
            <a:ext cx="2952328" cy="3243834"/>
          </a:xfrm>
          <a:prstGeom prst="rect">
            <a:avLst/>
          </a:prstGeom>
          <a:noFill/>
        </p:spPr>
      </p:pic>
      <p:pic>
        <p:nvPicPr>
          <p:cNvPr id="23556" name="Picture 4" descr="http://youreng.ru/wp-content/uploads/2013/10/Ron-and-his-ow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76672"/>
            <a:ext cx="2376264" cy="3312368"/>
          </a:xfrm>
          <a:prstGeom prst="rect">
            <a:avLst/>
          </a:prstGeom>
          <a:noFill/>
        </p:spPr>
      </p:pic>
      <p:pic>
        <p:nvPicPr>
          <p:cNvPr id="23558" name="Picture 6" descr="http://i039.radikal.ru/0710/91/00b92227aca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2636912"/>
            <a:ext cx="2664296" cy="40058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414908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Ron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198884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Draco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422108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Germiona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143</TotalTime>
  <Words>320</Words>
  <Application>Microsoft Office PowerPoint</Application>
  <PresentationFormat>Экран (4:3)</PresentationFormat>
  <Paragraphs>84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2015-09-07T13:43:30Z</dcterms:created>
  <dcterms:modified xsi:type="dcterms:W3CDTF">2016-01-01T12:28:23Z</dcterms:modified>
</cp:coreProperties>
</file>