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CA3756-57A5-41E0-87B6-EB35F5194C3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ECBA12-8A5B-4977-93CC-5FD6629863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4267200"/>
          </a:xfrm>
        </p:spPr>
        <p:txBody>
          <a:bodyPr/>
          <a:lstStyle/>
          <a:p>
            <a:r>
              <a:rPr lang="ru-RU" dirty="0" smtClean="0"/>
              <a:t>Задачи на дроби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728792" cy="15841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Авторы: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Суворова Наташа,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Бессонова Катя</a:t>
            </a:r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1800200" cy="1686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37112"/>
            <a:ext cx="1955626" cy="17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0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frac{2}{3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-90488"/>
            <a:ext cx="5715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82012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Мама испекла 25 пирожков. Саша съел 3/5 пирожков. Сколько пирожков осталось?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096344" cy="2689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3817200" cy="2542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15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492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Из 182 станций московского метро оснащены эскалатором 5/7. Сколько станций оснащено эскалаторами?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4104456" cy="2726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51743"/>
            <a:ext cx="26193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453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 лесу 600 сосен, что составляет ¾ всех деревьев. Сколько деревьев в лесу?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2736304" cy="364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13" y="3284984"/>
            <a:ext cx="5017078" cy="31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2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1" y="260648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магазине 20 блокнотов и 30 ручек. Какую часть от всех товаров составляют ручки и какую – блокноты?</a:t>
            </a:r>
            <a:endParaRPr lang="ru-RU" sz="4000" dirty="0"/>
          </a:p>
        </p:txBody>
      </p:sp>
      <p:pic>
        <p:nvPicPr>
          <p:cNvPr id="2051" name="Picture 3" descr="C:\Users\lenovo\AppData\Local\Microsoft\Windows\Temporary Internet Files\Content.IE5\3NIV7O6B\MC90043258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AppData\Local\Microsoft\Windows\Temporary Internet Files\Content.IE5\3NIV7O6B\MC90043258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novo\AppData\Local\Microsoft\Windows\Temporary Internet Files\Content.IE5\3NIV7O6B\MC90043258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24" y="386104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novo\AppData\Local\Microsoft\Windows\Temporary Internet Files\Content.IE5\3NIV7O6B\MC900391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31411"/>
            <a:ext cx="1254775" cy="12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enovo\AppData\Local\Microsoft\Windows\Temporary Internet Files\Content.IE5\3NIV7O6B\MC900391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1254775" cy="12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enovo\AppData\Local\Microsoft\Windows\Temporary Internet Files\Content.IE5\3NIV7O6B\MC900391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19" y="4922117"/>
            <a:ext cx="1182767" cy="120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03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67544" y="26064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4000" dirty="0" smtClean="0"/>
              <a:t>Света прочитал 2/7 от всей книги, </a:t>
            </a:r>
            <a:r>
              <a:rPr lang="ru-RU" sz="4000" dirty="0" smtClean="0"/>
              <a:t>которая</a:t>
            </a:r>
            <a:r>
              <a:rPr lang="ru-RU" sz="4000" dirty="0" smtClean="0"/>
              <a:t> </a:t>
            </a:r>
            <a:r>
              <a:rPr lang="ru-RU" sz="4000" dirty="0" smtClean="0"/>
              <a:t>составляет 42 страницы. Сколько всего страниц в книги?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6" y="2996952"/>
            <a:ext cx="3433564" cy="3544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19" y="1684744"/>
            <a:ext cx="39624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45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Миша сегодня получил 7 пятерок. 4 пятерки он получил на математики</a:t>
            </a:r>
          </a:p>
          <a:p>
            <a:r>
              <a:rPr lang="ru-RU" sz="4000" dirty="0" smtClean="0"/>
              <a:t>И 3 пятерки – на русском </a:t>
            </a:r>
            <a:r>
              <a:rPr lang="ru-RU" sz="4000" dirty="0" smtClean="0"/>
              <a:t>языке.</a:t>
            </a:r>
            <a:endParaRPr lang="ru-RU" sz="4000" dirty="0" smtClean="0"/>
          </a:p>
          <a:p>
            <a:r>
              <a:rPr lang="ru-RU" sz="4000" dirty="0" smtClean="0"/>
              <a:t> Какую часть  всех пятерок составляют пятерки по русскому языку?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84984"/>
            <a:ext cx="3240360" cy="3217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19106"/>
            <a:ext cx="4392488" cy="28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192" y="273098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2451341" cy="1866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19"/>
            <a:ext cx="1603995" cy="1603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2" y="4869160"/>
            <a:ext cx="2232248" cy="1617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96" y="4104245"/>
            <a:ext cx="1937443" cy="20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164</TotalTime>
  <Words>109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Задачи на дроби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дроби</dc:title>
  <dc:creator>lenovo</dc:creator>
  <cp:lastModifiedBy>lenovo</cp:lastModifiedBy>
  <cp:revision>14</cp:revision>
  <dcterms:created xsi:type="dcterms:W3CDTF">2014-01-24T09:49:22Z</dcterms:created>
  <dcterms:modified xsi:type="dcterms:W3CDTF">2014-01-27T11:01:52Z</dcterms:modified>
</cp:coreProperties>
</file>