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56" r:id="rId3"/>
    <p:sldId id="257" r:id="rId4"/>
    <p:sldId id="259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A85A6-4DD9-449A-B10B-094D6D46D505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73DDD5-D730-4E44-8B8F-C8EBDE7A3B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A85A6-4DD9-449A-B10B-094D6D46D505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DDD5-D730-4E44-8B8F-C8EBDE7A3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A85A6-4DD9-449A-B10B-094D6D46D505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DDD5-D730-4E44-8B8F-C8EBDE7A3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0A85A6-4DD9-449A-B10B-094D6D46D505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B73DDD5-D730-4E44-8B8F-C8EBDE7A3B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A85A6-4DD9-449A-B10B-094D6D46D505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DDD5-D730-4E44-8B8F-C8EBDE7A3B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A85A6-4DD9-449A-B10B-094D6D46D505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DDD5-D730-4E44-8B8F-C8EBDE7A3B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DDD5-D730-4E44-8B8F-C8EBDE7A3B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A85A6-4DD9-449A-B10B-094D6D46D505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A85A6-4DD9-449A-B10B-094D6D46D505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DDD5-D730-4E44-8B8F-C8EBDE7A3B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A85A6-4DD9-449A-B10B-094D6D46D505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DDD5-D730-4E44-8B8F-C8EBDE7A3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0A85A6-4DD9-449A-B10B-094D6D46D505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B73DDD5-D730-4E44-8B8F-C8EBDE7A3B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A85A6-4DD9-449A-B10B-094D6D46D505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73DDD5-D730-4E44-8B8F-C8EBDE7A3B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0A85A6-4DD9-449A-B10B-094D6D46D505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B73DDD5-D730-4E44-8B8F-C8EBDE7A3B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1928802"/>
            <a:ext cx="552850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Связь между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Суммой и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слагаемыми</a:t>
            </a:r>
            <a:endParaRPr lang="ru-RU" sz="5400" b="1" cap="all" spc="0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Заяц зимой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429000"/>
            <a:ext cx="2038077" cy="1871634"/>
          </a:xfrm>
          <a:prstGeom prst="rect">
            <a:avLst/>
          </a:prstGeom>
          <a:noFill/>
        </p:spPr>
      </p:pic>
      <p:sp>
        <p:nvSpPr>
          <p:cNvPr id="84996" name="AutoShape 4" descr="Зайцы и кролики - растровый клипарт &quot; NIFIGA-SEBE.RU - фотографии, клипарты, вектор, картинки и шабло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4998" name="AutoShape 6" descr="Зайцы и кролики - растровый клипарт &quot; NIFIGA-SEBE.RU - фотографии, клипарты, вектор, картинки и шабло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5000" name="Picture 8" descr="Зайцы и кролики - растровый клипарт &quot; NIFIGA-SEBE.RU - фотографии, клипарты, вектор, картинки и шаблон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785794"/>
            <a:ext cx="1857388" cy="1719804"/>
          </a:xfrm>
          <a:prstGeom prst="rect">
            <a:avLst/>
          </a:prstGeom>
          <a:noFill/>
        </p:spPr>
      </p:pic>
      <p:pic>
        <p:nvPicPr>
          <p:cNvPr id="8" name="Picture 8" descr="Зайцы и кролики - растровый клипарт &quot; NIFIGA-SEBE.RU - фотографии, клипарты, вектор, картинки и шаблон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785794"/>
            <a:ext cx="1857388" cy="1719804"/>
          </a:xfrm>
          <a:prstGeom prst="rect">
            <a:avLst/>
          </a:prstGeom>
          <a:noFill/>
        </p:spPr>
      </p:pic>
      <p:pic>
        <p:nvPicPr>
          <p:cNvPr id="9" name="Picture 2" descr="Заяц зимой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429000"/>
            <a:ext cx="2038077" cy="1871634"/>
          </a:xfrm>
          <a:prstGeom prst="rect">
            <a:avLst/>
          </a:prstGeom>
          <a:noFill/>
        </p:spPr>
      </p:pic>
      <p:pic>
        <p:nvPicPr>
          <p:cNvPr id="10" name="Picture 2" descr="Заяц зимой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429000"/>
            <a:ext cx="2038077" cy="1871634"/>
          </a:xfrm>
          <a:prstGeom prst="rect">
            <a:avLst/>
          </a:prstGeom>
          <a:noFill/>
        </p:spPr>
      </p:pic>
      <p:pic>
        <p:nvPicPr>
          <p:cNvPr id="11" name="Picture 2" descr="Заяц зимой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3429000"/>
            <a:ext cx="2038077" cy="1871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AutoShape 4" descr="Зайцы и кролики - растровый клипарт &quot; NIFIGA-SEBE.RU - фотографии, клипарты, вектор, картинки и шабло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4998" name="AutoShape 6" descr="Зайцы и кролики - растровый клипарт &quot; NIFIGA-SEBE.RU - фотографии, клипарты, вектор, картинки и шабло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+ 2 =6</a:t>
            </a:r>
            <a:endParaRPr lang="ru-RU" sz="11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/>
              <a:t>         </a:t>
            </a:r>
            <a:r>
              <a:rPr lang="ru-RU" sz="2800" dirty="0" smtClean="0"/>
              <a:t>слагаемое      </a:t>
            </a:r>
            <a:r>
              <a:rPr lang="ru-RU" sz="2800" dirty="0" err="1" smtClean="0"/>
              <a:t>слагаемое</a:t>
            </a:r>
            <a:r>
              <a:rPr lang="ru-RU" sz="2800" dirty="0" smtClean="0"/>
              <a:t>         сумма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Заяц зимой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429000"/>
            <a:ext cx="2038077" cy="1871634"/>
          </a:xfrm>
          <a:prstGeom prst="rect">
            <a:avLst/>
          </a:prstGeom>
          <a:noFill/>
        </p:spPr>
      </p:pic>
      <p:sp>
        <p:nvSpPr>
          <p:cNvPr id="84996" name="AutoShape 4" descr="Зайцы и кролики - растровый клипарт &quot; NIFIGA-SEBE.RU - фотографии, клипарты, вектор, картинки и шабло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4998" name="AutoShape 6" descr="Зайцы и кролики - растровый клипарт &quot; NIFIGA-SEBE.RU - фотографии, клипарты, вектор, картинки и шабло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5000" name="Picture 8" descr="Зайцы и кролики - растровый клипарт &quot; NIFIGA-SEBE.RU - фотографии, клипарты, вектор, картинки и шаблон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785794"/>
            <a:ext cx="1857388" cy="1719804"/>
          </a:xfrm>
          <a:prstGeom prst="rect">
            <a:avLst/>
          </a:prstGeom>
          <a:noFill/>
        </p:spPr>
      </p:pic>
      <p:pic>
        <p:nvPicPr>
          <p:cNvPr id="8" name="Picture 8" descr="Зайцы и кролики - растровый клипарт &quot; NIFIGA-SEBE.RU - фотографии, клипарты, вектор, картинки и шаблон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785794"/>
            <a:ext cx="1857388" cy="1719804"/>
          </a:xfrm>
          <a:prstGeom prst="rect">
            <a:avLst/>
          </a:prstGeom>
          <a:noFill/>
        </p:spPr>
      </p:pic>
      <p:pic>
        <p:nvPicPr>
          <p:cNvPr id="9" name="Picture 2" descr="Заяц зимой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429000"/>
            <a:ext cx="2038077" cy="1871634"/>
          </a:xfrm>
          <a:prstGeom prst="rect">
            <a:avLst/>
          </a:prstGeom>
          <a:noFill/>
        </p:spPr>
      </p:pic>
      <p:pic>
        <p:nvPicPr>
          <p:cNvPr id="10" name="Picture 2" descr="Заяц зимой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429000"/>
            <a:ext cx="2038077" cy="1871634"/>
          </a:xfrm>
          <a:prstGeom prst="rect">
            <a:avLst/>
          </a:prstGeom>
          <a:noFill/>
        </p:spPr>
      </p:pic>
      <p:pic>
        <p:nvPicPr>
          <p:cNvPr id="11" name="Picture 2" descr="Заяц зимой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3429000"/>
            <a:ext cx="2038077" cy="1871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AutoShape 4" descr="Зайцы и кролики - растровый клипарт &quot; NIFIGA-SEBE.RU - фотографии, клипарты, вектор, картинки и шабло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4998" name="AutoShape 6" descr="Зайцы и кролики - растровый клипарт &quot; NIFIGA-SEBE.RU - фотографии, клипарты, вектор, картинки и шабло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1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6 - 4 = 2</a:t>
            </a:r>
            <a:endParaRPr lang="ru-RU" sz="1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Заяц зимой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429000"/>
            <a:ext cx="2038077" cy="1871634"/>
          </a:xfrm>
          <a:prstGeom prst="rect">
            <a:avLst/>
          </a:prstGeom>
          <a:noFill/>
        </p:spPr>
      </p:pic>
      <p:sp>
        <p:nvSpPr>
          <p:cNvPr id="84996" name="AutoShape 4" descr="Зайцы и кролики - растровый клипарт &quot; NIFIGA-SEBE.RU - фотографии, клипарты, вектор, картинки и шабло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4998" name="AutoShape 6" descr="Зайцы и кролики - растровый клипарт &quot; NIFIGA-SEBE.RU - фотографии, клипарты, вектор, картинки и шабло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5000" name="Picture 8" descr="Зайцы и кролики - растровый клипарт &quot; NIFIGA-SEBE.RU - фотографии, клипарты, вектор, картинки и шаблон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785794"/>
            <a:ext cx="1857388" cy="1719804"/>
          </a:xfrm>
          <a:prstGeom prst="rect">
            <a:avLst/>
          </a:prstGeom>
          <a:noFill/>
        </p:spPr>
      </p:pic>
      <p:pic>
        <p:nvPicPr>
          <p:cNvPr id="8" name="Picture 8" descr="Зайцы и кролики - растровый клипарт &quot; NIFIGA-SEBE.RU - фотографии, клипарты, вектор, картинки и шаблон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785794"/>
            <a:ext cx="1857388" cy="1719804"/>
          </a:xfrm>
          <a:prstGeom prst="rect">
            <a:avLst/>
          </a:prstGeom>
          <a:noFill/>
        </p:spPr>
      </p:pic>
      <p:pic>
        <p:nvPicPr>
          <p:cNvPr id="9" name="Picture 2" descr="Заяц зимой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429000"/>
            <a:ext cx="2038077" cy="1871634"/>
          </a:xfrm>
          <a:prstGeom prst="rect">
            <a:avLst/>
          </a:prstGeom>
          <a:noFill/>
        </p:spPr>
      </p:pic>
      <p:pic>
        <p:nvPicPr>
          <p:cNvPr id="10" name="Picture 2" descr="Заяц зимой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429000"/>
            <a:ext cx="2038077" cy="1871634"/>
          </a:xfrm>
          <a:prstGeom prst="rect">
            <a:avLst/>
          </a:prstGeom>
          <a:noFill/>
        </p:spPr>
      </p:pic>
      <p:pic>
        <p:nvPicPr>
          <p:cNvPr id="11" name="Picture 2" descr="Заяц зимой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3429000"/>
            <a:ext cx="2038077" cy="1871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AutoShape 4" descr="Зайцы и кролики - растровый клипарт &quot; NIFIGA-SEBE.RU - фотографии, клипарты, вектор, картинки и шабло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4998" name="AutoShape 6" descr="Зайцы и кролики - растровый клипарт &quot; NIFIGA-SEBE.RU - фотографии, клипарты, вектор, картинки и шабло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1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6 - 2 = 4</a:t>
            </a:r>
            <a:endParaRPr lang="ru-RU" sz="1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AutoShape 4" descr="Зайцы и кролики - растровый клипарт &quot; NIFIGA-SEBE.RU - фотографии, клипарты, вектор, картинки и шабло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4998" name="AutoShape 6" descr="Зайцы и кролики - растровый клипарт &quot; NIFIGA-SEBE.RU - фотографии, клипарты, вектор, картинки и шабло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1472" y="714356"/>
            <a:ext cx="7924800" cy="1371600"/>
          </a:xfrm>
        </p:spPr>
        <p:txBody>
          <a:bodyPr>
            <a:noAutofit/>
          </a:bodyPr>
          <a:lstStyle/>
          <a:p>
            <a:pPr algn="ctr"/>
            <a:r>
              <a:rPr lang="ru-RU" sz="1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6=4+2</a:t>
            </a:r>
            <a:endParaRPr lang="ru-RU" sz="16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4348" y="2214554"/>
            <a:ext cx="7924800" cy="984736"/>
          </a:xfrm>
        </p:spPr>
        <p:txBody>
          <a:bodyPr>
            <a:noAutofit/>
          </a:bodyPr>
          <a:lstStyle/>
          <a:p>
            <a:pPr algn="ctr"/>
            <a:r>
              <a:rPr lang="ru-RU" sz="1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 – 4=2</a:t>
            </a:r>
          </a:p>
          <a:p>
            <a:pPr algn="ctr"/>
            <a:r>
              <a:rPr lang="ru-RU" sz="1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 – 2=4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</TotalTime>
  <Words>20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Слайд 1</vt:lpstr>
      <vt:lpstr>Слайд 2</vt:lpstr>
      <vt:lpstr>4 + 2 =6</vt:lpstr>
      <vt:lpstr>Слайд 4</vt:lpstr>
      <vt:lpstr> 6 - 4 = 2</vt:lpstr>
      <vt:lpstr>Слайд 6</vt:lpstr>
      <vt:lpstr> 6 - 2 = 4</vt:lpstr>
      <vt:lpstr> 6=4+2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Verochka</dc:creator>
  <cp:lastModifiedBy>Пень</cp:lastModifiedBy>
  <cp:revision>13</cp:revision>
  <dcterms:created xsi:type="dcterms:W3CDTF">2015-01-26T14:57:16Z</dcterms:created>
  <dcterms:modified xsi:type="dcterms:W3CDTF">2016-01-10T14:14:03Z</dcterms:modified>
</cp:coreProperties>
</file>