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DAD8-30BC-4C68-847C-DEA802D15E5B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FFBF-C006-4E52-B61B-1A37A50A9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13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DAD8-30BC-4C68-847C-DEA802D15E5B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FFBF-C006-4E52-B61B-1A37A50A9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2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DAD8-30BC-4C68-847C-DEA802D15E5B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FFBF-C006-4E52-B61B-1A37A50A9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0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DAD8-30BC-4C68-847C-DEA802D15E5B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FFBF-C006-4E52-B61B-1A37A50A9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38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DAD8-30BC-4C68-847C-DEA802D15E5B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FFBF-C006-4E52-B61B-1A37A50A9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2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DAD8-30BC-4C68-847C-DEA802D15E5B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FFBF-C006-4E52-B61B-1A37A50A9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32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DAD8-30BC-4C68-847C-DEA802D15E5B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FFBF-C006-4E52-B61B-1A37A50A9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36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DAD8-30BC-4C68-847C-DEA802D15E5B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FFBF-C006-4E52-B61B-1A37A50A9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40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DAD8-30BC-4C68-847C-DEA802D15E5B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FFBF-C006-4E52-B61B-1A37A50A9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56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DAD8-30BC-4C68-847C-DEA802D15E5B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FFBF-C006-4E52-B61B-1A37A50A9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6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DAD8-30BC-4C68-847C-DEA802D15E5B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FFBF-C006-4E52-B61B-1A37A50A9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72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5DAD8-30BC-4C68-847C-DEA802D15E5B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2FFBF-C006-4E52-B61B-1A37A50A9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22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Windows\Downloads\зима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2" y="332656"/>
            <a:ext cx="9108768" cy="621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8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73016"/>
            <a:ext cx="5698919" cy="265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6"/>
          <a:stretch/>
        </p:blipFill>
        <p:spPr bwMode="auto">
          <a:xfrm>
            <a:off x="827584" y="620688"/>
            <a:ext cx="2160240" cy="244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98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6360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0688"/>
            <a:ext cx="1664348" cy="304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70954"/>
            <a:ext cx="3168352" cy="31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5"/>
            <a:ext cx="1981572" cy="305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5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indows\Desktop\Работа\анимашка\536838slonce2k50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5445224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Пусть солнышко улыбается вам всегда!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Всем спасибо!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1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dows\Desktop\танграм\таннг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87824" y="2641541"/>
            <a:ext cx="3544788" cy="35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61432" y="764704"/>
            <a:ext cx="3039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ТАНГРАМ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63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88640"/>
            <a:ext cx="6168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Легенда первая: «РАЗБИТАЯ ПЛИТКА»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6291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6699"/>
                </a:solidFill>
              </a:rPr>
              <a:t>Легенда</a:t>
            </a:r>
            <a:r>
              <a:rPr lang="ru-RU" sz="2800" dirty="0" smtClean="0">
                <a:solidFill>
                  <a:srgbClr val="FF6699"/>
                </a:solidFill>
              </a:rPr>
              <a:t> </a:t>
            </a:r>
            <a:r>
              <a:rPr lang="ru-RU" sz="2800" b="1" dirty="0" smtClean="0">
                <a:solidFill>
                  <a:srgbClr val="FF6699"/>
                </a:solidFill>
              </a:rPr>
              <a:t>вторая: Квадрат «Ши-</a:t>
            </a:r>
            <a:r>
              <a:rPr lang="ru-RU" sz="2800" b="1" dirty="0" err="1" smtClean="0">
                <a:solidFill>
                  <a:srgbClr val="FF6699"/>
                </a:solidFill>
              </a:rPr>
              <a:t>Чао</a:t>
            </a:r>
            <a:r>
              <a:rPr lang="ru-RU" sz="2800" b="1" dirty="0" smtClean="0">
                <a:solidFill>
                  <a:srgbClr val="FF6699"/>
                </a:solidFill>
              </a:rPr>
              <a:t>-</a:t>
            </a:r>
            <a:r>
              <a:rPr lang="ru-RU" sz="2800" b="1" dirty="0" err="1" smtClean="0">
                <a:solidFill>
                  <a:srgbClr val="FF6699"/>
                </a:solidFill>
              </a:rPr>
              <a:t>Тю</a:t>
            </a:r>
            <a:r>
              <a:rPr lang="ru-RU" sz="2800" b="1" dirty="0" smtClean="0">
                <a:solidFill>
                  <a:srgbClr val="FF6699"/>
                </a:solidFill>
              </a:rPr>
              <a:t>»</a:t>
            </a:r>
            <a:endParaRPr lang="ru-RU" sz="2800" b="1" dirty="0">
              <a:solidFill>
                <a:srgbClr val="FF669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3" b="13965"/>
          <a:stretch/>
        </p:blipFill>
        <p:spPr bwMode="auto">
          <a:xfrm>
            <a:off x="2555776" y="840247"/>
            <a:ext cx="3955504" cy="594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03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734" y="114801"/>
            <a:ext cx="5512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Легенда третья: «Семь книг </a:t>
            </a:r>
            <a:r>
              <a:rPr lang="ru-RU" sz="2800" b="1" dirty="0" err="1" smtClean="0">
                <a:solidFill>
                  <a:srgbClr val="C00000"/>
                </a:solidFill>
              </a:rPr>
              <a:t>Тана</a:t>
            </a:r>
            <a:r>
              <a:rPr lang="ru-RU" sz="2800" b="1" dirty="0" smtClean="0">
                <a:solidFill>
                  <a:srgbClr val="C00000"/>
                </a:solidFill>
              </a:rPr>
              <a:t>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734" y="848832"/>
            <a:ext cx="5544616" cy="588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Windows\Desktop\Работа\Мои рисунки\анимашки\0c631f678454ae427f86daeb2de9ad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45224"/>
            <a:ext cx="2264470" cy="197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20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indows\Desktop\танграм\т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" t="1946" r="2188" b="2494"/>
          <a:stretch/>
        </p:blipFill>
        <p:spPr bwMode="auto">
          <a:xfrm>
            <a:off x="1893454" y="1080654"/>
            <a:ext cx="5504873" cy="550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260648"/>
            <a:ext cx="2262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ТАНГРАМ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5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66" y="188640"/>
            <a:ext cx="354855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12918"/>
            <a:ext cx="2880320" cy="243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0" t="18129" r="6278" b="40935"/>
          <a:stretch/>
        </p:blipFill>
        <p:spPr bwMode="auto">
          <a:xfrm>
            <a:off x="3275856" y="2600051"/>
            <a:ext cx="1733841" cy="20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9" t="58777" r="30815" b="3605"/>
          <a:stretch/>
        </p:blipFill>
        <p:spPr bwMode="auto">
          <a:xfrm>
            <a:off x="611560" y="539553"/>
            <a:ext cx="1826840" cy="170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5" t="57089" r="5764" b="3622"/>
          <a:stretch/>
        </p:blipFill>
        <p:spPr bwMode="auto">
          <a:xfrm>
            <a:off x="5868144" y="4221088"/>
            <a:ext cx="1987411" cy="236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7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88640"/>
            <a:ext cx="38701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Правила игры: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628800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В каждую собранную фигуру должны входить все семь элементов.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При составлении фигур элементы не должны налегать друг на друга.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 Элементы фигур должны примыкать один к другому.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 Начинать нужно с того, чтобы найти место самого большого треугольника.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indows\Desktop\танграм\т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130"/>
            <a:ext cx="9108504" cy="609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3159993" cy="273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4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80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</dc:creator>
  <cp:lastModifiedBy>Windows</cp:lastModifiedBy>
  <cp:revision>8</cp:revision>
  <dcterms:created xsi:type="dcterms:W3CDTF">2013-12-23T09:48:50Z</dcterms:created>
  <dcterms:modified xsi:type="dcterms:W3CDTF">2013-12-23T11:36:08Z</dcterms:modified>
</cp:coreProperties>
</file>