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59" r:id="rId5"/>
    <p:sldId id="260" r:id="rId6"/>
    <p:sldId id="264" r:id="rId7"/>
    <p:sldId id="266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177"/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40;&#1059;&#1044;&#1048;&#1054;&#1050;&#1059;&#1056;&#1057;\Kuzovlev_2\02_&#1059;&#1088;&#1086;&#1082;_13-28\14%20-%20&#1059;&#1088;&#1086;&#1082;%2015.%20&#1059;&#1095;&#1077;&#1073;&#1085;&#1080;&#1082;,%20&#1091;&#1087;&#1088;.%202,%20&#1089;.%2052.%20&#1055;&#1077;&#1089;&#1085;&#1103;.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dmin\Desktop\&#1042;&#1085;&#1077;&#1091;&#1088;&#1086;&#1095;&#1082;&#1072;\&#1050;&#1086;&#1083;&#1077;&#1089;&#1072;%20&#1072;&#1074;&#1090;&#1086;&#1073;&#1091;&#1089;&#1072;%20&#1082;&#1088;&#1091;&#1090;&#1103;&#1090;&#1089;&#1103;.%20&#1045;&#1076;&#1077;&#1084;%20&#1074;%20&#1096;&#1082;&#1086;&#1083;&#1091;.%20&#1040;&#1085;&#1075;&#1083;&#1080;&#1081;&#1089;&#1082;&#1080;&#1081;%20&#1076;&#1083;&#1103;%20&#1076;&#1077;&#1090;&#1077;&#1081;,%20&#1076;&#1077;&#1090;&#1089;&#1082;&#1080;&#1077;%20&#1089;&#1090;&#1080;&#1093;&#1080;,%20&#1087;&#1077;&#1089;&#1085;&#1080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dmin\Desktop\&#1040;&#1059;&#1044;&#1048;&#1054;&#1050;&#1059;&#1056;&#1057;\Kuzovlev_2\02_&#1059;&#1088;&#1086;&#1082;_13-28\03%20-%20&#1059;&#1088;&#1086;&#1082;%2013.%20&#1056;&#1072;&#1073;&#1086;&#1095;&#1072;&#1103;%20&#1090;&#1077;&#1090;&#1088;&#1072;&#1076;&#1100;,%20&#1091;&#1087;&#1088;.%201,%20&#1089;.%2023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7358114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We are Friends</a:t>
            </a:r>
            <a:endParaRPr lang="ru-RU" sz="6600" dirty="0"/>
          </a:p>
        </p:txBody>
      </p:sp>
      <p:pic>
        <p:nvPicPr>
          <p:cNvPr id="3" name="Рисунок 2" descr="animals2012_1280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6143668" cy="491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642918"/>
            <a:ext cx="3786751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3143248"/>
            <a:ext cx="35060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= aren’t</a:t>
            </a:r>
          </a:p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= isn’t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18231.vk.me/v618231607/1bfac/mbp_-42AW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4222244" cy="3893053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4714876" y="214290"/>
            <a:ext cx="3857652" cy="2286016"/>
          </a:xfrm>
          <a:prstGeom prst="wedgeEllipseCallout">
            <a:avLst>
              <a:gd name="adj1" fmla="val -69705"/>
              <a:gd name="adj2" fmla="val 8717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72066" y="785794"/>
            <a:ext cx="3485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Hi, children! I’m Nick.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Who are </a:t>
            </a:r>
            <a:r>
              <a:rPr lang="en-US" sz="2400" b="1" dirty="0" smtClean="0">
                <a:solidFill>
                  <a:srgbClr val="C00000"/>
                </a:solidFill>
              </a:rPr>
              <a:t>you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What are </a:t>
            </a:r>
            <a:r>
              <a:rPr lang="en-US" sz="2400" b="1" dirty="0" smtClean="0">
                <a:solidFill>
                  <a:srgbClr val="C00000"/>
                </a:solidFill>
              </a:rPr>
              <a:t>your</a:t>
            </a:r>
            <a:r>
              <a:rPr lang="en-US" sz="2400" b="1" dirty="0" smtClean="0">
                <a:solidFill>
                  <a:srgbClr val="0070C0"/>
                </a:solidFill>
              </a:rPr>
              <a:t> names?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niniweblog.com/upl/golpesaretopol/13871866258.jpg?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2714614" cy="3824590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714744" y="500042"/>
            <a:ext cx="4357718" cy="1327028"/>
          </a:xfrm>
          <a:prstGeom prst="wedgeRoundRectCallout">
            <a:avLst>
              <a:gd name="adj1" fmla="val -57238"/>
              <a:gd name="adj2" fmla="val 12144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0070C0"/>
                </a:solidFill>
              </a:rPr>
              <a:t>’m a little boy.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</a:rPr>
              <a:t> name is Charlie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iniweblog.com/upl/golpesaretopol/13871866258.jpg?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416" y="2571744"/>
            <a:ext cx="2511793" cy="3538838"/>
          </a:xfrm>
          <a:prstGeom prst="rect">
            <a:avLst/>
          </a:prstGeom>
          <a:noFill/>
        </p:spPr>
      </p:pic>
      <p:pic>
        <p:nvPicPr>
          <p:cNvPr id="26626" name="Picture 2" descr="http://whatgift-to.com/img/gifts/softTo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428868"/>
            <a:ext cx="3214694" cy="3214695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1785918" y="428604"/>
            <a:ext cx="4286280" cy="1041276"/>
          </a:xfrm>
          <a:prstGeom prst="wedgeEllipseCallout">
            <a:avLst>
              <a:gd name="adj1" fmla="val -26745"/>
              <a:gd name="adj2" fmla="val 19475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He</a:t>
            </a:r>
            <a:r>
              <a:rPr lang="en-US" sz="2400" b="1" dirty="0" smtClean="0">
                <a:solidFill>
                  <a:srgbClr val="0070C0"/>
                </a:solidFill>
              </a:rPr>
              <a:t> is a bear.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His</a:t>
            </a:r>
            <a:r>
              <a:rPr lang="en-US" sz="2400" b="1" dirty="0" smtClean="0">
                <a:solidFill>
                  <a:srgbClr val="0070C0"/>
                </a:solidFill>
              </a:rPr>
              <a:t> name is Teddy.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3143248"/>
            <a:ext cx="180331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Teddy bear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iniweblog.com/upl/golpesaretopol/13871866258.jpg?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71480"/>
            <a:ext cx="2511793" cy="3538838"/>
          </a:xfrm>
          <a:prstGeom prst="rect">
            <a:avLst/>
          </a:prstGeom>
          <a:noFill/>
        </p:spPr>
      </p:pic>
      <p:pic>
        <p:nvPicPr>
          <p:cNvPr id="27650" name="Picture 2" descr="http://wondersofdisney2.yolasite.com/resources/mermaid/ariel/arie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2500330" cy="3918566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857224" y="571480"/>
            <a:ext cx="4500594" cy="1857388"/>
          </a:xfrm>
          <a:prstGeom prst="wedgeEllipseCallout">
            <a:avLst>
              <a:gd name="adj1" fmla="val 70916"/>
              <a:gd name="adj2" fmla="val 83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She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is</a:t>
            </a:r>
            <a:r>
              <a:rPr lang="en-US" sz="2400" b="1" dirty="0" smtClean="0">
                <a:solidFill>
                  <a:srgbClr val="7030A0"/>
                </a:solidFill>
              </a:rPr>
              <a:t> a little mermaid.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Her</a:t>
            </a:r>
            <a:r>
              <a:rPr lang="en-US" sz="2400" b="1" dirty="0" smtClean="0">
                <a:solidFill>
                  <a:srgbClr val="7030A0"/>
                </a:solidFill>
              </a:rPr>
              <a:t> name </a:t>
            </a:r>
            <a:r>
              <a:rPr lang="en-US" sz="2400" b="1" dirty="0" smtClean="0">
                <a:solidFill>
                  <a:srgbClr val="C00000"/>
                </a:solidFill>
              </a:rPr>
              <a:t>is</a:t>
            </a:r>
            <a:r>
              <a:rPr lang="en-US" sz="2400" b="1" dirty="0" smtClean="0">
                <a:solidFill>
                  <a:srgbClr val="7030A0"/>
                </a:solidFill>
              </a:rPr>
              <a:t> Ariel.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214950"/>
            <a:ext cx="86914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Ariel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prosportstickers.com/product_images/o/3260_snow_white_7_dwarfs06__7341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4165040" cy="4071966"/>
          </a:xfrm>
          <a:prstGeom prst="rect">
            <a:avLst/>
          </a:prstGeom>
          <a:noFill/>
        </p:spPr>
      </p:pic>
      <p:pic>
        <p:nvPicPr>
          <p:cNvPr id="28678" name="Picture 6" descr="http://th03.deviantart.net/fs71/PRE/i/2013/023/4/e/the_bashful_dwarf_by_ifoxspirit-d5sfia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14554"/>
            <a:ext cx="2928958" cy="439343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214678" y="500042"/>
            <a:ext cx="5214974" cy="1255590"/>
          </a:xfrm>
          <a:prstGeom prst="wedgeRoundRectCallout">
            <a:avLst>
              <a:gd name="adj1" fmla="val -52881"/>
              <a:gd name="adj2" fmla="val 15024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We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are</a:t>
            </a:r>
            <a:r>
              <a:rPr lang="en-US" sz="2400" b="1" dirty="0" smtClean="0">
                <a:solidFill>
                  <a:srgbClr val="7030A0"/>
                </a:solidFill>
              </a:rPr>
              <a:t> dwarfs.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Our </a:t>
            </a:r>
            <a:r>
              <a:rPr lang="en-US" sz="2400" b="1" dirty="0" smtClean="0">
                <a:solidFill>
                  <a:srgbClr val="7030A0"/>
                </a:solidFill>
              </a:rPr>
              <a:t>names </a:t>
            </a:r>
            <a:r>
              <a:rPr lang="en-US" sz="2400" b="1" dirty="0" smtClean="0">
                <a:solidFill>
                  <a:srgbClr val="C00000"/>
                </a:solidFill>
              </a:rPr>
              <a:t>are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Oin</a:t>
            </a:r>
            <a:r>
              <a:rPr lang="en-US" sz="2400" b="1" dirty="0" smtClean="0">
                <a:solidFill>
                  <a:srgbClr val="7030A0"/>
                </a:solidFill>
              </a:rPr>
              <a:t> and </a:t>
            </a:r>
            <a:r>
              <a:rPr lang="en-US" sz="2400" b="1" dirty="0" err="1" smtClean="0">
                <a:solidFill>
                  <a:srgbClr val="7030A0"/>
                </a:solidFill>
              </a:rPr>
              <a:t>Bombur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78258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Oin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3786190"/>
            <a:ext cx="15616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Bombur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iniweblog.com/upl/golpesaretopol/13871866258.jpg?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14422"/>
            <a:ext cx="2511793" cy="3538838"/>
          </a:xfrm>
          <a:prstGeom prst="rect">
            <a:avLst/>
          </a:prstGeom>
          <a:noFill/>
        </p:spPr>
      </p:pic>
      <p:pic>
        <p:nvPicPr>
          <p:cNvPr id="29698" name="Picture 2" descr="http://poni-monimsk.ru/sites/default/files/imce/x_0d58ba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2814626" cy="3632552"/>
          </a:xfrm>
          <a:prstGeom prst="rect">
            <a:avLst/>
          </a:prstGeom>
          <a:noFill/>
        </p:spPr>
      </p:pic>
      <p:pic>
        <p:nvPicPr>
          <p:cNvPr id="29700" name="Picture 4" descr="http://4.bp.blogspot.com/-Lz5ZekoRK_c/UQpNO1mFr7I/AAAAAAAAFOQ/H-W3nu1j73g/s1600/Jerry_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786058"/>
            <a:ext cx="3286108" cy="3286108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57224" y="785794"/>
            <a:ext cx="4429156" cy="1214446"/>
          </a:xfrm>
          <a:prstGeom prst="wedgeRoundRectCallout">
            <a:avLst>
              <a:gd name="adj1" fmla="val 71199"/>
              <a:gd name="adj2" fmla="val 5977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They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are</a:t>
            </a:r>
            <a:r>
              <a:rPr lang="en-US" sz="2400" b="1" dirty="0" smtClean="0">
                <a:solidFill>
                  <a:srgbClr val="7030A0"/>
                </a:solidFill>
              </a:rPr>
              <a:t> mice.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Their </a:t>
            </a:r>
            <a:r>
              <a:rPr lang="en-US" sz="2400" b="1" dirty="0" smtClean="0">
                <a:solidFill>
                  <a:srgbClr val="7030A0"/>
                </a:solidFill>
              </a:rPr>
              <a:t>names </a:t>
            </a:r>
            <a:r>
              <a:rPr lang="en-US" sz="2400" b="1" dirty="0" smtClean="0">
                <a:solidFill>
                  <a:srgbClr val="C00000"/>
                </a:solidFill>
              </a:rPr>
              <a:t>are</a:t>
            </a:r>
            <a:r>
              <a:rPr lang="en-US" sz="2400" b="1" dirty="0" smtClean="0">
                <a:solidFill>
                  <a:srgbClr val="7030A0"/>
                </a:solidFill>
              </a:rPr>
              <a:t> Mickey and Jerry.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85918" y="571480"/>
            <a:ext cx="4786346" cy="5357850"/>
          </a:xfrm>
          <a:prstGeom prst="roundRect">
            <a:avLst>
              <a:gd name="adj" fmla="val 22418"/>
            </a:avLst>
          </a:prstGeom>
          <a:solidFill>
            <a:srgbClr val="9AF177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- my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– his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– her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– its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– our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– your</a:t>
            </a:r>
          </a:p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- their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4 - Урок 15. Учебник, упр. 2, с. 52. Песн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572264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571480"/>
            <a:ext cx="4857750" cy="3248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071942"/>
            <a:ext cx="6072230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Well done!</a:t>
            </a:r>
          </a:p>
          <a:p>
            <a:pPr algn="ctr"/>
            <a:r>
              <a:rPr lang="en-US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Good bye!</a:t>
            </a:r>
            <a:endParaRPr lang="ru-RU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://i1.weltbild.ch/asset/vgw/the-voyages-of-doctor-dolittle-074826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2500290" cy="3333720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143240" y="1285860"/>
            <a:ext cx="5786478" cy="2571768"/>
          </a:xfrm>
          <a:prstGeom prst="wedgeRoundRectCallout">
            <a:avLst>
              <a:gd name="adj1" fmla="val -71704"/>
              <a:gd name="adj2" fmla="val 42795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28992" y="1285860"/>
            <a:ext cx="55591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Polinesia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pet.</a:t>
            </a:r>
          </a:p>
          <a:p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Plinesia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friend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smart.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to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Polinesia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She likes helping me.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Polinesia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357166"/>
            <a:ext cx="371928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Dolittle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3643314"/>
            <a:ext cx="3646383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a pet – pet</a:t>
            </a:r>
            <a:r>
              <a:rPr lang="en-US" sz="3200" dirty="0" smtClean="0">
                <a:solidFill>
                  <a:srgbClr val="C00000"/>
                </a:solidFill>
                <a:latin typeface="Cooper Black" pitchFamily="18" charset="0"/>
              </a:rPr>
              <a:t>s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a friend - friend</a:t>
            </a:r>
            <a:r>
              <a:rPr lang="en-US" sz="3200" dirty="0" smtClean="0">
                <a:solidFill>
                  <a:srgbClr val="C00000"/>
                </a:solidFill>
                <a:latin typeface="Cooper Black" pitchFamily="18" charset="0"/>
              </a:rPr>
              <a:t>s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Picture 2" descr="D:\Admin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5431"/>
            <a:ext cx="3000396" cy="4700621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643438" y="428604"/>
            <a:ext cx="3286148" cy="1071570"/>
          </a:xfrm>
          <a:prstGeom prst="wedgeRoundRectCallout">
            <a:avLst>
              <a:gd name="adj1" fmla="val -124761"/>
              <a:gd name="adj2" fmla="val 14088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I like my pets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857356" y="357166"/>
            <a:ext cx="6929486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We are Friends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ch.znate.ru/tw_files2/urls_32/8/d-7159/7z-docs/1_html_61136a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640871" cy="2505063"/>
          </a:xfrm>
          <a:prstGeom prst="rect">
            <a:avLst/>
          </a:prstGeom>
          <a:noFill/>
        </p:spPr>
      </p:pic>
      <p:pic>
        <p:nvPicPr>
          <p:cNvPr id="3076" name="Picture 4" descr="http://i056.radikal.ru/1210/ff/e4b9adb541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71612"/>
            <a:ext cx="1652581" cy="2134330"/>
          </a:xfrm>
          <a:prstGeom prst="rect">
            <a:avLst/>
          </a:prstGeom>
          <a:noFill/>
        </p:spPr>
      </p:pic>
      <p:pic>
        <p:nvPicPr>
          <p:cNvPr id="3078" name="Picture 6" descr="http://cs624221.vk.me/v624221907/270c7/tQsCPj73Of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786190"/>
            <a:ext cx="1400162" cy="2047021"/>
          </a:xfrm>
          <a:prstGeom prst="rect">
            <a:avLst/>
          </a:prstGeom>
          <a:noFill/>
        </p:spPr>
      </p:pic>
      <p:pic>
        <p:nvPicPr>
          <p:cNvPr id="3080" name="Picture 8" descr="https://im3-tub-ru.yandex.net/i?id=fe8cfa575da37cad558cbc601d691765&amp;n=33&amp;h=190&amp;w=2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1500174"/>
            <a:ext cx="2419350" cy="1809751"/>
          </a:xfrm>
          <a:prstGeom prst="rect">
            <a:avLst/>
          </a:prstGeom>
          <a:noFill/>
        </p:spPr>
      </p:pic>
      <p:pic>
        <p:nvPicPr>
          <p:cNvPr id="3082" name="Picture 10" descr="http://detlib70.ru/userfiles/image/b049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500174"/>
            <a:ext cx="2643206" cy="198240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3571876"/>
            <a:ext cx="250985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Too-Too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owl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286124"/>
            <a:ext cx="182293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Jip the dog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3714752"/>
            <a:ext cx="30556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Polinesia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parrot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5572140"/>
            <a:ext cx="25747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Cub-Cub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pig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5929330"/>
            <a:ext cx="27975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Dub-dub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duck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\Desktop\Сним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581115" cy="4043747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571868" y="1000108"/>
            <a:ext cx="5143536" cy="2357454"/>
          </a:xfrm>
          <a:prstGeom prst="wedgeEllipseCallout">
            <a:avLst>
              <a:gd name="adj1" fmla="val -77858"/>
              <a:gd name="adj2" fmla="val 3038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I like my pets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They are friendly and funny.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85720" y="5500702"/>
            <a:ext cx="6000792" cy="1000132"/>
          </a:xfrm>
          <a:prstGeom prst="wedgeRoundRectCallout">
            <a:avLst>
              <a:gd name="adj1" fmla="val -12389"/>
              <a:gd name="adj2" fmla="val -12580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0" descr="http://detlib70.ru/userfiles/image/b04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2643206" cy="1982405"/>
          </a:xfrm>
          <a:prstGeom prst="rect">
            <a:avLst/>
          </a:prstGeom>
          <a:noFill/>
        </p:spPr>
      </p:pic>
      <p:pic>
        <p:nvPicPr>
          <p:cNvPr id="5" name="Picture 4" descr="http://i056.radikal.ru/1210/ff/e4b9adb541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1652581" cy="2134330"/>
          </a:xfrm>
          <a:prstGeom prst="rect">
            <a:avLst/>
          </a:prstGeom>
          <a:noFill/>
        </p:spPr>
      </p:pic>
      <p:pic>
        <p:nvPicPr>
          <p:cNvPr id="6" name="Picture 8" descr="https://im3-tub-ru.yandex.net/i?id=fe8cfa575da37cad558cbc601d691765&amp;n=33&amp;h=190&amp;w=2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57166"/>
            <a:ext cx="2419350" cy="1809751"/>
          </a:xfrm>
          <a:prstGeom prst="rect">
            <a:avLst/>
          </a:prstGeom>
          <a:noFill/>
        </p:spPr>
      </p:pic>
      <p:pic>
        <p:nvPicPr>
          <p:cNvPr id="7" name="Picture 2" descr="http://uch.znate.ru/tw_files2/urls_32/8/d-7159/7z-docs/1_html_61136a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643182"/>
            <a:ext cx="1640871" cy="2505063"/>
          </a:xfrm>
          <a:prstGeom prst="rect">
            <a:avLst/>
          </a:prstGeom>
          <a:noFill/>
        </p:spPr>
      </p:pic>
      <p:pic>
        <p:nvPicPr>
          <p:cNvPr id="8" name="Picture 6" descr="http://cs624221.vk.me/v624221907/270c7/tQsCPj73Of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571744"/>
            <a:ext cx="1400162" cy="20470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5643578"/>
            <a:ext cx="5987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Cooper Black" pitchFamily="18" charset="0"/>
              </a:rPr>
              <a:t>We are good friends!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леса автобуса крутятся. Едем в школу. Английский для детей, детские стихи, песн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7643823" cy="4299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85728"/>
            <a:ext cx="48445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Физкультминутка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9.asset.kwimg.kz/screenshots/normal/ly/lyy1fh2k7ds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533900" cy="3429001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928926" y="571480"/>
            <a:ext cx="5786478" cy="2071702"/>
          </a:xfrm>
          <a:prstGeom prst="wedgeEllipseCallout">
            <a:avLst>
              <a:gd name="adj1" fmla="val -68050"/>
              <a:gd name="adj2" fmla="val 7526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57620" y="785794"/>
            <a:ext cx="43524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funny!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not friendly!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not friends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all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056.radikal.ru/1210/ff/e4b9adb541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7166"/>
            <a:ext cx="3152779" cy="40718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857760"/>
            <a:ext cx="614366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Polinesia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likes singing songs.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03 - Урок 13. Рабочая тетрадь, упр. 1, с. 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1461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234</Words>
  <Application>Microsoft Office PowerPoint</Application>
  <PresentationFormat>Экран (4:3)</PresentationFormat>
  <Paragraphs>57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 We are Friends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27</cp:revision>
  <dcterms:created xsi:type="dcterms:W3CDTF">2014-06-15T09:49:01Z</dcterms:created>
  <dcterms:modified xsi:type="dcterms:W3CDTF">2015-10-25T12:38:26Z</dcterms:modified>
</cp:coreProperties>
</file>