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1B7C0-F5C8-4639-A44D-C502990C9D1B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DD8937-1702-4BAA-BE79-57617BAAFB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1B7C0-F5C8-4639-A44D-C502990C9D1B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DD8937-1702-4BAA-BE79-57617BAAFB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1B7C0-F5C8-4639-A44D-C502990C9D1B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DD8937-1702-4BAA-BE79-57617BAAFB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1B7C0-F5C8-4639-A44D-C502990C9D1B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DD8937-1702-4BAA-BE79-57617BAAFB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1B7C0-F5C8-4639-A44D-C502990C9D1B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DD8937-1702-4BAA-BE79-57617BAAFB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1B7C0-F5C8-4639-A44D-C502990C9D1B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DD8937-1702-4BAA-BE79-57617BAAFB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1B7C0-F5C8-4639-A44D-C502990C9D1B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DD8937-1702-4BAA-BE79-57617BAAFB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1B7C0-F5C8-4639-A44D-C502990C9D1B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DD8937-1702-4BAA-BE79-57617BAAFB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1B7C0-F5C8-4639-A44D-C502990C9D1B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DD8937-1702-4BAA-BE79-57617BAAFB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1B7C0-F5C8-4639-A44D-C502990C9D1B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DD8937-1702-4BAA-BE79-57617BAAFB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1B7C0-F5C8-4639-A44D-C502990C9D1B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DD8937-1702-4BAA-BE79-57617BAAFB5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391B7C0-F5C8-4639-A44D-C502990C9D1B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4DD8937-1702-4BAA-BE79-57617BAAFB5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1472" y="714356"/>
            <a:ext cx="377189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/>
          <p:cNvPicPr>
            <a:picLocks noGrp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714356"/>
            <a:ext cx="411003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3429000"/>
            <a:ext cx="350046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3429000"/>
            <a:ext cx="364333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Аспект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Expert-PC</cp:lastModifiedBy>
  <cp:revision>2</cp:revision>
  <dcterms:created xsi:type="dcterms:W3CDTF">2015-12-23T17:03:52Z</dcterms:created>
  <dcterms:modified xsi:type="dcterms:W3CDTF">2016-01-08T10:27:54Z</dcterms:modified>
</cp:coreProperties>
</file>