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AE212-A4DA-4FAD-BAA1-971B5B7CF80B}" type="datetimeFigureOut">
              <a:rPr lang="ru-RU" smtClean="0"/>
              <a:t>07.09.2015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BE8F1-BC6A-4969-B792-E9B5BF4B58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AE212-A4DA-4FAD-BAA1-971B5B7CF80B}" type="datetimeFigureOut">
              <a:rPr lang="ru-RU" smtClean="0"/>
              <a:t>07.09.2015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BE8F1-BC6A-4969-B792-E9B5BF4B58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AE212-A4DA-4FAD-BAA1-971B5B7CF80B}" type="datetimeFigureOut">
              <a:rPr lang="ru-RU" smtClean="0"/>
              <a:t>07.09.2015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BE8F1-BC6A-4969-B792-E9B5BF4B58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AE212-A4DA-4FAD-BAA1-971B5B7CF80B}" type="datetimeFigureOut">
              <a:rPr lang="ru-RU" smtClean="0"/>
              <a:t>07.09.2015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BE8F1-BC6A-4969-B792-E9B5BF4B58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AE212-A4DA-4FAD-BAA1-971B5B7CF80B}" type="datetimeFigureOut">
              <a:rPr lang="ru-RU" smtClean="0"/>
              <a:t>07.09.2015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BE8F1-BC6A-4969-B792-E9B5BF4B58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AE212-A4DA-4FAD-BAA1-971B5B7CF80B}" type="datetimeFigureOut">
              <a:rPr lang="ru-RU" smtClean="0"/>
              <a:t>07.09.2015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BE8F1-BC6A-4969-B792-E9B5BF4B58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AE212-A4DA-4FAD-BAA1-971B5B7CF80B}" type="datetimeFigureOut">
              <a:rPr lang="ru-RU" smtClean="0"/>
              <a:t>07.09.2015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BE8F1-BC6A-4969-B792-E9B5BF4B58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AE212-A4DA-4FAD-BAA1-971B5B7CF80B}" type="datetimeFigureOut">
              <a:rPr lang="ru-RU" smtClean="0"/>
              <a:t>07.09.2015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BE8F1-BC6A-4969-B792-E9B5BF4B58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AE212-A4DA-4FAD-BAA1-971B5B7CF80B}" type="datetimeFigureOut">
              <a:rPr lang="ru-RU" smtClean="0"/>
              <a:t>07.09.2015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BE8F1-BC6A-4969-B792-E9B5BF4B58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AE212-A4DA-4FAD-BAA1-971B5B7CF80B}" type="datetimeFigureOut">
              <a:rPr lang="ru-RU" smtClean="0"/>
              <a:t>07.09.2015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BE8F1-BC6A-4969-B792-E9B5BF4B58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AE212-A4DA-4FAD-BAA1-971B5B7CF80B}" type="datetimeFigureOut">
              <a:rPr lang="ru-RU" smtClean="0"/>
              <a:t>07.09.2015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BE8F1-BC6A-4969-B792-E9B5BF4B585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61AE212-A4DA-4FAD-BAA1-971B5B7CF80B}" type="datetimeFigureOut">
              <a:rPr lang="ru-RU" smtClean="0"/>
              <a:t>07.09.2015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30BE8F1-BC6A-4969-B792-E9B5BF4B585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ped-kopilka.ru/upload/blogs/2766_88ee21b01cf05ee80c8205635875dcb4.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260649"/>
            <a:ext cx="2592288" cy="1800200"/>
          </a:xfrm>
          <a:prstGeom prst="rect">
            <a:avLst/>
          </a:prstGeom>
          <a:noFill/>
        </p:spPr>
      </p:pic>
      <p:pic>
        <p:nvPicPr>
          <p:cNvPr id="14338" name="Picture 2" descr="http://minidetki.ru/wp-content/uploads/2014/10/Razvlecheniya.-Muzyka.-Pesenki-pro-osen-550x4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4581128"/>
            <a:ext cx="3240360" cy="206084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59632" y="1772816"/>
            <a:ext cx="64087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The leaves are falling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One by one.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Summer’s over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School’s begun.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836712"/>
            <a:ext cx="748883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rumems</a:t>
            </a: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nitens</a:t>
            </a: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gmswinmi</a:t>
            </a: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dayloih</a:t>
            </a: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oprst</a:t>
            </a: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hidclrne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tosh24.ucoz.net/_si/0/091086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04664"/>
            <a:ext cx="3816424" cy="2808312"/>
          </a:xfrm>
          <a:prstGeom prst="rect">
            <a:avLst/>
          </a:prstGeom>
          <a:noFill/>
        </p:spPr>
      </p:pic>
      <p:pic>
        <p:nvPicPr>
          <p:cNvPr id="1028" name="Picture 4" descr="http://100-bal.ru/pars_docs/refs/55/54908/54908_html_m6ad82c7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789040"/>
            <a:ext cx="4176464" cy="2474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</TotalTime>
  <Words>16</Words>
  <Application>Microsoft Office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Аспект</vt:lpstr>
      <vt:lpstr>Слайд 1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2015-09-07T13:43:30Z</dcterms:created>
  <dcterms:modified xsi:type="dcterms:W3CDTF">2015-09-07T13:57:58Z</dcterms:modified>
</cp:coreProperties>
</file>