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0" r:id="rId3"/>
    <p:sldId id="257" r:id="rId4"/>
    <p:sldId id="269" r:id="rId5"/>
    <p:sldId id="259" r:id="rId6"/>
    <p:sldId id="261" r:id="rId7"/>
    <p:sldId id="262" r:id="rId8"/>
    <p:sldId id="256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E709C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08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DD58-1CE4-4658-A9E2-3559B5420BA9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987C2-9C32-4FE5-A83A-C18F04C44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DD58-1CE4-4658-A9E2-3559B5420BA9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987C2-9C32-4FE5-A83A-C18F04C44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DD58-1CE4-4658-A9E2-3559B5420BA9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987C2-9C32-4FE5-A83A-C18F04C44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DD58-1CE4-4658-A9E2-3559B5420BA9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987C2-9C32-4FE5-A83A-C18F04C44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DD58-1CE4-4658-A9E2-3559B5420BA9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987C2-9C32-4FE5-A83A-C18F04C44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DD58-1CE4-4658-A9E2-3559B5420BA9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987C2-9C32-4FE5-A83A-C18F04C44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DD58-1CE4-4658-A9E2-3559B5420BA9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987C2-9C32-4FE5-A83A-C18F04C44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DD58-1CE4-4658-A9E2-3559B5420BA9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987C2-9C32-4FE5-A83A-C18F04C44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DD58-1CE4-4658-A9E2-3559B5420BA9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987C2-9C32-4FE5-A83A-C18F04C44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DD58-1CE4-4658-A9E2-3559B5420BA9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987C2-9C32-4FE5-A83A-C18F04C44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DD58-1CE4-4658-A9E2-3559B5420BA9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6B987C2-9C32-4FE5-A83A-C18F04C443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C28DD58-1CE4-4658-A9E2-3559B5420BA9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6B987C2-9C32-4FE5-A83A-C18F04C4431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58;&#1077;&#1088;&#1077;&#1097;&#1077;&#1085;&#1082;&#1086;\&#1056;&#1072;&#1073;&#1086;&#1095;&#1080;&#1081;%20&#1089;&#1090;&#1086;&#1083;\&#1059;&#1088;&#1086;&#1082;%20+3\&#1041;&#1072;&#1088;&#1073;&#1072;&#1088;&#1080;&#1082;&#1080;%20-%20&#1076;&#1088;&#1091;&#1079;&#1100;&#1103;.mp3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2071678"/>
            <a:ext cx="792961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Математика</a:t>
            </a:r>
            <a:endParaRPr lang="ru-RU" sz="8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3880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 3+3=3+1+1+1=6</a:t>
            </a:r>
          </a:p>
          <a:p>
            <a:pPr>
              <a:lnSpc>
                <a:spcPct val="150000"/>
              </a:lnSpc>
              <a:buNone/>
            </a:pPr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 3+3=3+2+1=6</a:t>
            </a:r>
          </a:p>
          <a:p>
            <a:pPr>
              <a:lnSpc>
                <a:spcPct val="150000"/>
              </a:lnSpc>
              <a:buNone/>
            </a:pPr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 3+3=3+1+2=6</a:t>
            </a:r>
            <a:endParaRPr lang="ru-RU" sz="60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4+3=4+1+1+1=7</a:t>
            </a:r>
          </a:p>
          <a:p>
            <a:pPr>
              <a:lnSpc>
                <a:spcPct val="150000"/>
              </a:lnSpc>
            </a:pPr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4+3=4+2+1=7</a:t>
            </a:r>
          </a:p>
          <a:p>
            <a:pPr>
              <a:lnSpc>
                <a:spcPct val="150000"/>
              </a:lnSpc>
            </a:pPr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4+3=4+1+2=7</a:t>
            </a:r>
            <a:endParaRPr lang="ru-RU" sz="60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майл улыбка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214282" y="2285992"/>
            <a:ext cx="2571768" cy="2571768"/>
          </a:xfrm>
        </p:spPr>
      </p:pic>
      <p:pic>
        <p:nvPicPr>
          <p:cNvPr id="5" name="Рисунок 4" descr="i (4).jpg"/>
          <p:cNvPicPr>
            <a:picLocks noChangeAspect="1"/>
          </p:cNvPicPr>
          <p:nvPr/>
        </p:nvPicPr>
        <p:blipFill>
          <a:blip r:embed="rId3" cstate="print">
            <a:lum bright="30000" contrast="30000"/>
          </a:blip>
          <a:stretch>
            <a:fillRect/>
          </a:stretch>
        </p:blipFill>
        <p:spPr>
          <a:xfrm>
            <a:off x="2786050" y="3688504"/>
            <a:ext cx="3338536" cy="3169496"/>
          </a:xfrm>
          <a:prstGeom prst="rect">
            <a:avLst/>
          </a:prstGeom>
        </p:spPr>
      </p:pic>
      <p:pic>
        <p:nvPicPr>
          <p:cNvPr id="6" name="Рисунок 5" descr="i (1).jpg"/>
          <p:cNvPicPr>
            <a:picLocks noChangeAspect="1"/>
          </p:cNvPicPr>
          <p:nvPr/>
        </p:nvPicPr>
        <p:blipFill>
          <a:blip r:embed="rId4" cstate="print">
            <a:lum bright="30000" contrast="20000"/>
          </a:blip>
          <a:stretch>
            <a:fillRect/>
          </a:stretch>
        </p:blipFill>
        <p:spPr>
          <a:xfrm>
            <a:off x="6215074" y="2285992"/>
            <a:ext cx="2714644" cy="27146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7224" y="1285860"/>
            <a:ext cx="7500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66CC"/>
                </a:solidFill>
                <a:latin typeface="Arial Black" pitchFamily="34" charset="0"/>
              </a:rPr>
              <a:t>Оцени свою работу на уроке</a:t>
            </a:r>
            <a:endParaRPr lang="ru-RU" sz="3200" dirty="0">
              <a:solidFill>
                <a:srgbClr val="FF66CC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2643182"/>
            <a:ext cx="4929221" cy="3571900"/>
          </a:xfrm>
        </p:spPr>
      </p:pic>
      <p:sp>
        <p:nvSpPr>
          <p:cNvPr id="4" name="Прямоугольник 3"/>
          <p:cNvSpPr/>
          <p:nvPr/>
        </p:nvSpPr>
        <p:spPr>
          <a:xfrm>
            <a:off x="1428728" y="1000108"/>
            <a:ext cx="621510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Спасибо !</a:t>
            </a:r>
            <a:endParaRPr lang="ru-RU" sz="9600" b="1" cap="none" spc="0" dirty="0">
              <a:ln>
                <a:prstDash val="solid"/>
              </a:ln>
              <a:solidFill>
                <a:srgbClr val="00B05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39552" y="980728"/>
          <a:ext cx="7704856" cy="54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2457"/>
                <a:gridCol w="2632457"/>
                <a:gridCol w="2439942"/>
              </a:tblGrid>
              <a:tr h="18002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002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002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1043608" y="1124744"/>
            <a:ext cx="1706237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3563888" y="3068960"/>
            <a:ext cx="1656184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212976"/>
            <a:ext cx="187220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6372200" y="4738274"/>
            <a:ext cx="1440160" cy="1352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797152"/>
            <a:ext cx="1985361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268760"/>
            <a:ext cx="1800200" cy="116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052736"/>
            <a:ext cx="1584176" cy="1544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996952"/>
            <a:ext cx="1953543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4797152"/>
            <a:ext cx="2016224" cy="133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4" y="332656"/>
          <a:ext cx="8280921" cy="6120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0307"/>
                <a:gridCol w="2760307"/>
                <a:gridCol w="2760307"/>
              </a:tblGrid>
              <a:tr h="20402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402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402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lum brigh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92896"/>
            <a:ext cx="936104" cy="1015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lum brigh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92896"/>
            <a:ext cx="884786" cy="95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lum brigh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429000"/>
            <a:ext cx="864096" cy="937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>
            <a:lum brigh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76672"/>
            <a:ext cx="936104" cy="1015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>
            <a:lum brigh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76672"/>
            <a:ext cx="884786" cy="95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lum brigh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412776"/>
            <a:ext cx="869722" cy="943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42780" y="375072"/>
            <a:ext cx="1385414" cy="1952195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4467" y="2463305"/>
            <a:ext cx="1385414" cy="1901800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6156" y="4479528"/>
            <a:ext cx="1385414" cy="1952195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 cstate="print">
            <a:lum brigh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1224136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 cstate="print">
            <a:lum brigh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24744"/>
            <a:ext cx="1440160" cy="1241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 cstate="print">
            <a:lum brigh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420888"/>
            <a:ext cx="1296144" cy="1117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4" cstate="print">
            <a:lum brigh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284984"/>
            <a:ext cx="1296144" cy="1117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 cstate="print">
            <a:lum brigh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581128"/>
            <a:ext cx="1296144" cy="1117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4" cstate="print">
            <a:lum brigh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254031"/>
            <a:ext cx="1224136" cy="1055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2" cstate="print">
            <a:lum brigh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437112"/>
            <a:ext cx="936104" cy="1015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2" cstate="print">
            <a:lum brigh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509120"/>
            <a:ext cx="936104" cy="1015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2" cstate="print">
            <a:lum brigh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373216"/>
            <a:ext cx="936104" cy="1015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852936"/>
            <a:ext cx="5508104" cy="4232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lum bright="40000" contras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476250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816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</a:p>
          <a:p>
            <a:pPr>
              <a:buNone/>
            </a:pPr>
            <a:r>
              <a:rPr lang="ru-RU" sz="44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 </a:t>
            </a:r>
            <a:r>
              <a:rPr lang="ru-RU" sz="6000" dirty="0" smtClean="0">
                <a:solidFill>
                  <a:srgbClr val="92D050"/>
                </a:solidFill>
                <a:latin typeface="Arial Black" pitchFamily="34" charset="0"/>
              </a:rPr>
              <a:t>0+1    2+2		4+3</a:t>
            </a:r>
          </a:p>
          <a:p>
            <a:pPr>
              <a:buNone/>
            </a:pPr>
            <a:r>
              <a:rPr lang="ru-RU" sz="6000" dirty="0" smtClean="0">
                <a:solidFill>
                  <a:srgbClr val="92D050"/>
                </a:solidFill>
                <a:latin typeface="Arial Black" pitchFamily="34" charset="0"/>
              </a:rPr>
              <a:t>  3+1  	5+2		1+3</a:t>
            </a:r>
          </a:p>
          <a:p>
            <a:pPr>
              <a:buNone/>
            </a:pPr>
            <a:r>
              <a:rPr lang="ru-RU" sz="6000" dirty="0" smtClean="0">
                <a:solidFill>
                  <a:srgbClr val="92D050"/>
                </a:solidFill>
                <a:latin typeface="Arial Black" pitchFamily="34" charset="0"/>
              </a:rPr>
              <a:t>  6+1	 1+2		2+3</a:t>
            </a:r>
            <a:r>
              <a:rPr lang="ru-RU" sz="4400" dirty="0" smtClean="0">
                <a:solidFill>
                  <a:srgbClr val="92D050"/>
                </a:solidFill>
                <a:latin typeface="Arial Black" pitchFamily="34" charset="0"/>
              </a:rPr>
              <a:t>	</a:t>
            </a:r>
            <a:endParaRPr lang="ru-RU" sz="4400" dirty="0">
              <a:solidFill>
                <a:srgbClr val="92D05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4546848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Arial Black" pitchFamily="34" charset="0"/>
              </a:rPr>
              <a:t>Тема урока:</a:t>
            </a:r>
            <a:endParaRPr lang="ru-RU" sz="40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496"/>
            <a:ext cx="8229600" cy="19221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8000" b="1" i="1" dirty="0" smtClean="0">
                <a:solidFill>
                  <a:srgbClr val="E709CD"/>
                </a:solidFill>
                <a:latin typeface="Book Antiqua" pitchFamily="18" charset="0"/>
              </a:rPr>
              <a:t>«Прибавление числа 3»</a:t>
            </a:r>
            <a:endParaRPr lang="ru-RU" sz="8000" b="1" i="1" dirty="0">
              <a:solidFill>
                <a:srgbClr val="E709CD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571612"/>
            <a:ext cx="7829576" cy="378621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7200" dirty="0" smtClean="0">
                <a:solidFill>
                  <a:srgbClr val="0070C0"/>
                </a:solidFill>
                <a:latin typeface="Arial Black" pitchFamily="34" charset="0"/>
              </a:rPr>
              <a:t>3=1+2   3=2+1</a:t>
            </a:r>
          </a:p>
          <a:p>
            <a:pPr>
              <a:buNone/>
            </a:pPr>
            <a:r>
              <a:rPr lang="ru-RU" sz="7200" dirty="0" smtClean="0">
                <a:solidFill>
                  <a:srgbClr val="0070C0"/>
                </a:solidFill>
                <a:latin typeface="Arial Black" pitchFamily="34" charset="0"/>
              </a:rPr>
              <a:t>		  </a:t>
            </a:r>
          </a:p>
          <a:p>
            <a:pPr>
              <a:buNone/>
            </a:pPr>
            <a:r>
              <a:rPr lang="ru-RU" sz="7200" dirty="0" smtClean="0">
                <a:solidFill>
                  <a:srgbClr val="0070C0"/>
                </a:solidFill>
                <a:latin typeface="Arial Black" pitchFamily="34" charset="0"/>
              </a:rPr>
              <a:t>     3=1+1+1  	</a:t>
            </a:r>
          </a:p>
          <a:p>
            <a:pPr algn="ctr">
              <a:buNone/>
            </a:pPr>
            <a:endParaRPr lang="ru-RU" sz="7200" dirty="0" smtClean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92696"/>
            <a:ext cx="5500726" cy="1621418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chemeClr val="accent4"/>
                </a:solidFill>
              </a:rPr>
              <a:t/>
            </a:r>
            <a:br>
              <a:rPr lang="ru-RU" sz="6600" dirty="0" smtClean="0">
                <a:solidFill>
                  <a:schemeClr val="accent4"/>
                </a:solidFill>
              </a:rPr>
            </a:br>
            <a:r>
              <a:rPr lang="ru-RU" sz="6600" dirty="0" smtClean="0">
                <a:solidFill>
                  <a:schemeClr val="accent4"/>
                </a:solidFill>
              </a:rPr>
              <a:t/>
            </a:r>
            <a:br>
              <a:rPr lang="ru-RU" sz="6600" dirty="0" smtClean="0">
                <a:solidFill>
                  <a:schemeClr val="accent4"/>
                </a:solidFill>
              </a:rPr>
            </a:br>
            <a:r>
              <a:rPr lang="ru-RU" sz="6600" dirty="0" smtClean="0">
                <a:solidFill>
                  <a:schemeClr val="accent4"/>
                </a:solidFill>
              </a:rPr>
              <a:t/>
            </a:r>
            <a:br>
              <a:rPr lang="ru-RU" sz="6600" dirty="0" smtClean="0">
                <a:solidFill>
                  <a:schemeClr val="accent4"/>
                </a:solidFill>
              </a:rPr>
            </a:br>
            <a:r>
              <a:rPr lang="ru-RU" sz="6600" dirty="0" smtClean="0">
                <a:solidFill>
                  <a:srgbClr val="FFFF00"/>
                </a:solidFill>
              </a:rPr>
              <a:t>Динамическая пауза</a:t>
            </a:r>
            <a:endParaRPr lang="ru-RU" sz="6600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солнышко.gif"/>
          <p:cNvPicPr>
            <a:picLocks noChangeAspect="1"/>
          </p:cNvPicPr>
          <p:nvPr/>
        </p:nvPicPr>
        <p:blipFill>
          <a:blip r:embed="rId3" cstate="print">
            <a:lum contrast="10000"/>
          </a:blip>
          <a:stretch>
            <a:fillRect/>
          </a:stretch>
        </p:blipFill>
        <p:spPr>
          <a:xfrm>
            <a:off x="251520" y="3103346"/>
            <a:ext cx="3960440" cy="2870206"/>
          </a:xfrm>
          <a:prstGeom prst="rect">
            <a:avLst/>
          </a:prstGeom>
        </p:spPr>
      </p:pic>
      <p:pic>
        <p:nvPicPr>
          <p:cNvPr id="5" name="Рисунок 4" descr="цукеа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188640"/>
            <a:ext cx="1827514" cy="1656184"/>
          </a:xfrm>
          <a:prstGeom prst="rect">
            <a:avLst/>
          </a:prstGeom>
        </p:spPr>
      </p:pic>
      <p:pic>
        <p:nvPicPr>
          <p:cNvPr id="6" name="Рисунок 5" descr="цукеа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188640"/>
            <a:ext cx="2125216" cy="1925976"/>
          </a:xfrm>
          <a:prstGeom prst="rect">
            <a:avLst/>
          </a:prstGeom>
        </p:spPr>
      </p:pic>
      <p:pic>
        <p:nvPicPr>
          <p:cNvPr id="7" name="Рисунок 6" descr="цукеа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1772816"/>
            <a:ext cx="1965673" cy="1781390"/>
          </a:xfrm>
          <a:prstGeom prst="rect">
            <a:avLst/>
          </a:prstGeom>
        </p:spPr>
      </p:pic>
      <p:pic>
        <p:nvPicPr>
          <p:cNvPr id="8" name="Барбарики - друзь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143900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4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285860"/>
            <a:ext cx="6572296" cy="79608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2+3 = </a:t>
            </a:r>
            <a:r>
              <a:rPr lang="ru-RU" sz="6000" dirty="0" smtClean="0">
                <a:solidFill>
                  <a:srgbClr val="00B050"/>
                </a:solidFill>
                <a:latin typeface="Arial Black" pitchFamily="34" charset="0"/>
              </a:rPr>
              <a:t>2+1+1+1</a:t>
            </a:r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=</a:t>
            </a:r>
            <a:endParaRPr lang="ru-RU" sz="60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496"/>
            <a:ext cx="5900750" cy="9934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2+3 = </a:t>
            </a:r>
            <a:r>
              <a:rPr lang="ru-RU" sz="5400" dirty="0" smtClean="0">
                <a:solidFill>
                  <a:srgbClr val="00B050"/>
                </a:solidFill>
                <a:latin typeface="Arial Black" pitchFamily="34" charset="0"/>
              </a:rPr>
              <a:t>2+2+1</a:t>
            </a:r>
            <a:r>
              <a:rPr lang="ru-RU" sz="5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=</a:t>
            </a:r>
            <a:endParaRPr lang="ru-RU" sz="54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4572008"/>
            <a:ext cx="5857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2+3 = </a:t>
            </a:r>
            <a:r>
              <a:rPr lang="ru-RU" sz="5400" dirty="0" smtClean="0">
                <a:solidFill>
                  <a:srgbClr val="00B050"/>
                </a:solidFill>
                <a:latin typeface="Arial Black" pitchFamily="34" charset="0"/>
              </a:rPr>
              <a:t>2+1+2</a:t>
            </a:r>
            <a:r>
              <a:rPr lang="ru-RU" sz="5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=</a:t>
            </a:r>
            <a:endParaRPr lang="ru-RU" sz="54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29454" y="1214422"/>
            <a:ext cx="646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5</a:t>
            </a:r>
            <a:endParaRPr lang="ru-RU" sz="54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00760" y="2857496"/>
            <a:ext cx="646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5</a:t>
            </a:r>
            <a:endParaRPr lang="ru-RU" sz="54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00760" y="4572008"/>
            <a:ext cx="646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5</a:t>
            </a:r>
            <a:endParaRPr lang="ru-RU" sz="54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296</TotalTime>
  <Words>47</Words>
  <Application>Microsoft Office PowerPoint</Application>
  <PresentationFormat>Экран (4:3)</PresentationFormat>
  <Paragraphs>25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Слайд 1</vt:lpstr>
      <vt:lpstr>Слайд 2</vt:lpstr>
      <vt:lpstr>Слайд 3</vt:lpstr>
      <vt:lpstr>Слайд 4</vt:lpstr>
      <vt:lpstr>Слайд 5</vt:lpstr>
      <vt:lpstr>Тема урока:</vt:lpstr>
      <vt:lpstr>Слайд 7</vt:lpstr>
      <vt:lpstr>   Динамическая пауза</vt:lpstr>
      <vt:lpstr> 2+3 = 2+1+1+1 =</vt:lpstr>
      <vt:lpstr>Слайд 10</vt:lpstr>
      <vt:lpstr>Слайд 11</vt:lpstr>
      <vt:lpstr>Слайд 12</vt:lpstr>
      <vt:lpstr>Слайд 13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Завуч</dc:creator>
  <cp:lastModifiedBy>Терещенко</cp:lastModifiedBy>
  <cp:revision>35</cp:revision>
  <dcterms:created xsi:type="dcterms:W3CDTF">2012-08-27T16:31:39Z</dcterms:created>
  <dcterms:modified xsi:type="dcterms:W3CDTF">2012-12-05T13:38:42Z</dcterms:modified>
</cp:coreProperties>
</file>