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0" r:id="rId4"/>
    <p:sldId id="261" r:id="rId5"/>
    <p:sldId id="258" r:id="rId6"/>
    <p:sldId id="259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29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969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853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1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29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31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24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49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0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12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51C21-E002-4ED1-9D81-C5E633D03ACE}" type="datetimeFigureOut">
              <a:rPr lang="ru-RU" smtClean="0"/>
              <a:t>16.11.2015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D6E45-1D98-42AD-B48D-300BEBE83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91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7885366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Изложение </a:t>
            </a:r>
          </a:p>
          <a:p>
            <a:r>
              <a:rPr lang="ru-RU" sz="4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готовому (или коллективно составленному плану)</a:t>
            </a:r>
          </a:p>
          <a:p>
            <a:pPr algn="ctr"/>
            <a:r>
              <a:rPr lang="ru-RU" sz="4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 класс</a:t>
            </a:r>
          </a:p>
          <a:p>
            <a:pPr algn="ctr"/>
            <a:r>
              <a:rPr lang="ru-RU" sz="4400" b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«Крапивница»</a:t>
            </a:r>
            <a:endParaRPr lang="ru-RU" sz="4400" b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35896" y="4872651"/>
            <a:ext cx="532859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Учитель начальных классов</a:t>
            </a:r>
          </a:p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ГБОУ СОШ 280 </a:t>
            </a:r>
          </a:p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им. М. Ю. Лермонтова</a:t>
            </a:r>
          </a:p>
          <a:p>
            <a:pPr algn="ctr"/>
            <a:r>
              <a:rPr lang="ru-RU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Иванова М.В.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964419"/>
            <a:ext cx="3517556" cy="263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59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3" y="1196752"/>
            <a:ext cx="7305539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85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568952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>
                  <a:solidFill>
                    <a:sysClr val="windowText" lastClr="000000"/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Крапивница.</a:t>
            </a:r>
          </a:p>
          <a:p>
            <a:r>
              <a:rPr lang="ru-RU" sz="40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Весной крапивница появляется раньше других бабочек. Ещё снег лежит, а она на тёплой стене крыльями поводит. Или летает в струях тёплого воздуха.</a:t>
            </a:r>
            <a:endParaRPr lang="ru-RU" sz="4000" b="1" cap="none" spc="0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4129886"/>
            <a:ext cx="3017912" cy="2263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13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916832"/>
            <a:ext cx="885128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</a:t>
            </a:r>
            <a:r>
              <a:rPr lang="ru-RU" sz="4000" b="1" cap="none" spc="0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Крапивница непогоду указывает. Перед дождём и холодом она залетает в окна домов.</a:t>
            </a:r>
            <a:endParaRPr lang="ru-RU" sz="4000" b="1" cap="none" spc="0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491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21" y="908720"/>
            <a:ext cx="915460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000" b="1" cap="none" spc="0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Вреда от крапивницы нет. Её гусеницы крапиву едят. Поэтому бабочку и назвали крапивницей.</a:t>
            </a:r>
            <a:endParaRPr lang="ru-RU" sz="4000" b="1" cap="none" spc="0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996952"/>
            <a:ext cx="3389362" cy="28199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255608"/>
            <a:ext cx="3808204" cy="230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17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32348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План:</a:t>
            </a:r>
          </a:p>
          <a:p>
            <a:r>
              <a:rPr lang="ru-RU" sz="54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1) Самая первая бабочка.</a:t>
            </a:r>
          </a:p>
          <a:p>
            <a:r>
              <a:rPr lang="ru-RU" sz="5400" b="1" cap="none" spc="0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2) Указывает непогоду.</a:t>
            </a:r>
          </a:p>
          <a:p>
            <a:r>
              <a:rPr lang="ru-RU" sz="54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3) Вреда нет.</a:t>
            </a:r>
            <a:endParaRPr lang="ru-RU" sz="5400" b="1" cap="none" spc="0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556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28355"/>
            <a:ext cx="856246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Выпишите глаголы из текста:</a:t>
            </a:r>
          </a:p>
          <a:p>
            <a:pPr algn="ctr"/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6960" y="2132856"/>
            <a:ext cx="794146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5400" b="1" cap="none" spc="0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Появляется, лежит, поводит, летает, указывает, залетает, едят, назвали.</a:t>
            </a:r>
            <a:endParaRPr lang="ru-RU" sz="5400" b="1" cap="none" spc="0" dirty="0">
              <a:ln w="1905"/>
              <a:solidFill>
                <a:schemeClr val="accent5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9896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577" y="382012"/>
            <a:ext cx="899542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Сколько частей в тексте?</a:t>
            </a:r>
          </a:p>
          <a:p>
            <a:r>
              <a:rPr lang="ru-RU" sz="5400" b="1" spc="5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Сколько раз будем начинать с красной строки?</a:t>
            </a:r>
            <a:endParaRPr lang="ru-RU" sz="5400" b="1" cap="none" spc="50" dirty="0">
              <a:ln w="11430"/>
              <a:solidFill>
                <a:schemeClr val="accent5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1938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16832"/>
            <a:ext cx="808035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Font typeface="Wingdings" panose="05000000000000000000" pitchFamily="2" charset="2"/>
              <a:buChar char="v"/>
            </a:pPr>
            <a:r>
              <a:rPr lang="ru-RU" sz="5400" b="1" cap="none" spc="0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Работа с текстом.</a:t>
            </a:r>
          </a:p>
          <a:p>
            <a:pPr marL="914400" indent="-914400" algn="ctr">
              <a:buFont typeface="Wingdings" panose="05000000000000000000" pitchFamily="2" charset="2"/>
              <a:buChar char="v"/>
            </a:pPr>
            <a:r>
              <a:rPr lang="ru-RU" sz="5400" b="1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Написание изложения.</a:t>
            </a:r>
          </a:p>
          <a:p>
            <a:pPr marL="914400" indent="-914400" algn="ctr">
              <a:buFont typeface="Wingdings" panose="05000000000000000000" pitchFamily="2" charset="2"/>
              <a:buChar char="v"/>
            </a:pPr>
            <a:r>
              <a:rPr lang="ru-RU" sz="5400" b="1" cap="none" spc="0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Проверка.</a:t>
            </a:r>
            <a:endParaRPr lang="ru-RU" sz="5400" b="1" cap="none" spc="0" dirty="0">
              <a:ln w="1905"/>
              <a:solidFill>
                <a:schemeClr val="accent5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822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94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4</cp:revision>
  <dcterms:created xsi:type="dcterms:W3CDTF">2015-11-16T06:46:01Z</dcterms:created>
  <dcterms:modified xsi:type="dcterms:W3CDTF">2015-11-16T10:21:29Z</dcterms:modified>
</cp:coreProperties>
</file>