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esentations\9May\red-vasilki-ma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0"/>
            <a:ext cx="9251950" cy="693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573016"/>
            <a:ext cx="7772400" cy="14700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9840" y="5085184"/>
            <a:ext cx="6400800" cy="12485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0474CCA-D53D-47FA-8A01-B54CC110C1C1}" type="datetimeFigureOut">
              <a:rPr lang="ru-RU"/>
              <a:pPr>
                <a:defRPr/>
              </a:pPr>
              <a:t>10.05.2014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8F992F4-03A1-4EBA-A792-46E1EF908B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55ECE-8587-46F6-902A-338A11166037}" type="datetimeFigureOut">
              <a:rPr lang="ru-RU"/>
              <a:pPr>
                <a:defRPr/>
              </a:pPr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728CF-C931-4866-882E-8985DB127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C08C4-15DE-49D3-8B50-693BF97544FE}" type="datetimeFigureOut">
              <a:rPr lang="ru-RU"/>
              <a:pPr>
                <a:defRPr/>
              </a:pPr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AF540-82CE-4C78-8BAE-697F5D610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72EEF-6153-43EA-8DFA-C01A2FE2A61A}" type="datetimeFigureOut">
              <a:rPr lang="ru-RU"/>
              <a:pPr>
                <a:defRPr/>
              </a:pPr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201A2-5D45-4516-ADFE-1502C44E3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E6F68-9F30-49AB-ACB4-5E523C08617C}" type="datetimeFigureOut">
              <a:rPr lang="ru-RU"/>
              <a:pPr>
                <a:defRPr/>
              </a:pPr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0248B-E86B-420A-B67D-565AA56A4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F894A-2549-4616-9A30-3763C917FAD3}" type="datetimeFigureOut">
              <a:rPr lang="ru-RU"/>
              <a:pPr>
                <a:defRPr/>
              </a:pPr>
              <a:t>10.05.2014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B2523-84DE-4C53-9BBF-F6D2C84D0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06605-2BF3-4D46-87A9-02908B0C4D6B}" type="datetimeFigureOut">
              <a:rPr lang="ru-RU"/>
              <a:pPr>
                <a:defRPr/>
              </a:pPr>
              <a:t>10.05.2014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EC47C-5930-4FCA-B92E-BE4EFBC8E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E7F0C-1D24-4667-AA7F-69E41543C74E}" type="datetimeFigureOut">
              <a:rPr lang="ru-RU"/>
              <a:pPr>
                <a:defRPr/>
              </a:pPr>
              <a:t>10.05.2014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8C57A-DED8-4236-862F-8AE722ACF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4DD0-935D-4621-BBAE-D06F7A0C010B}" type="datetimeFigureOut">
              <a:rPr lang="ru-RU"/>
              <a:pPr>
                <a:defRPr/>
              </a:pPr>
              <a:t>10.05.2014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27CA3-A241-412A-9024-DCAA4472E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9DD34-3F9B-4657-97A1-4ACED93E8F50}" type="datetimeFigureOut">
              <a:rPr lang="ru-RU"/>
              <a:pPr>
                <a:defRPr/>
              </a:pPr>
              <a:t>10.05.2014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50C11-755C-4293-940D-1C3054226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EE119-4C09-4CC4-B1E8-5F765BDA0013}" type="datetimeFigureOut">
              <a:rPr lang="ru-RU"/>
              <a:pPr>
                <a:defRPr/>
              </a:pPr>
              <a:t>10.05.2014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F3912-1130-43C4-98C2-F7593D662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esentations\9May\red-vasilki-slaid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7938" y="0"/>
            <a:ext cx="915193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195B2B-B227-40B3-9A7D-97B7CB87CC41}" type="datetimeFigureOut">
              <a:rPr lang="ru-RU"/>
              <a:pPr>
                <a:defRPr/>
              </a:pPr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0B06F4-683F-4BAB-B684-D542BEE8C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354162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2"/>
                </a:solidFill>
              </a:rPr>
              <a:t>Минута молчания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/>
              </a:rPr>
              <a:t>Вечная Слава героям, павшим за свободу и независимость нашей Родины!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DSC0321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2348880"/>
            <a:ext cx="5544616" cy="39925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620688"/>
            <a:ext cx="6851104" cy="115212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РЕКОМЕНДАЦИИ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РОДИТЕЛЯМ К ПРОСМОТРУ С ДЕТЬМИ ФИЛЬМОВ О ВОЙНЕ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628800"/>
            <a:ext cx="2591066" cy="3705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916832"/>
            <a:ext cx="2841104" cy="3799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СОВМЕСНАЯ РАБОТА РОДИТЕЛЕЙ И ДЕТЕЙ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0a49416e7bcb01220ed4fbd3bee394eb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15616" y="1412776"/>
            <a:ext cx="2497460" cy="2288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0885_st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4048" y="1196752"/>
            <a:ext cx="331236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torzevanie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75656" y="3789040"/>
            <a:ext cx="3805024" cy="2674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476672"/>
            <a:ext cx="339447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476672"/>
            <a:ext cx="30780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91680" y="3429000"/>
            <a:ext cx="3150096" cy="312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260648"/>
            <a:ext cx="4320480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3789040"/>
            <a:ext cx="43924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6804248" cy="1224136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2"/>
                </a:solidFill>
              </a:rPr>
              <a:t>Тематический праздник</a:t>
            </a:r>
            <a:br>
              <a:rPr lang="ru-RU" sz="4000" b="1" dirty="0" smtClean="0">
                <a:solidFill>
                  <a:schemeClr val="bg2"/>
                </a:solidFill>
              </a:rPr>
            </a:br>
            <a:r>
              <a:rPr lang="ru-RU" sz="4000" b="1" dirty="0" smtClean="0">
                <a:solidFill>
                  <a:schemeClr val="bg2"/>
                </a:solidFill>
              </a:rPr>
              <a:t>«День воспоминаний»</a:t>
            </a:r>
            <a:endParaRPr lang="ru-RU" sz="4000" b="1" dirty="0">
              <a:solidFill>
                <a:schemeClr val="bg2"/>
              </a:solidFill>
            </a:endParaRPr>
          </a:p>
        </p:txBody>
      </p:sp>
      <p:pic>
        <p:nvPicPr>
          <p:cNvPr id="7" name="Содержимое 6" descr="DSC0318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1700808"/>
            <a:ext cx="5674577" cy="489654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17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932040" y="188640"/>
            <a:ext cx="3600400" cy="3096344"/>
          </a:xfrm>
        </p:spPr>
      </p:pic>
      <p:pic>
        <p:nvPicPr>
          <p:cNvPr id="5" name="Рисунок 4" descr="DSC0318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3645024"/>
            <a:ext cx="4568056" cy="3024336"/>
          </a:xfrm>
          <a:prstGeom prst="rect">
            <a:avLst/>
          </a:prstGeom>
        </p:spPr>
      </p:pic>
      <p:pic>
        <p:nvPicPr>
          <p:cNvPr id="6" name="Рисунок 5" descr="DSC0318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260648"/>
            <a:ext cx="3744416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chemeClr val="bg2"/>
                </a:solidFill>
              </a:rPr>
              <a:t>ВОЗЛОЖЕНИЕ ЦВЕТОВ К ПАМЯТНИКУ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004200"/>
                </a:solidFill>
              </a:rPr>
              <a:t>Доброй традицией стало возложение венков к мемориалу павшим воинам в с. Фёдоровка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249488"/>
            <a:ext cx="565767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07288" cy="724942"/>
          </a:xfrm>
        </p:spPr>
        <p:txBody>
          <a:bodyPr/>
          <a:lstStyle/>
          <a:p>
            <a:r>
              <a:rPr lang="ru-RU" sz="3200" dirty="0" smtClean="0">
                <a:solidFill>
                  <a:schemeClr val="bg2"/>
                </a:solidFill>
              </a:rPr>
              <a:t/>
            </a:r>
            <a:br>
              <a:rPr lang="ru-RU" sz="3200" dirty="0" smtClean="0">
                <a:solidFill>
                  <a:schemeClr val="bg2"/>
                </a:solidFill>
              </a:rPr>
            </a:br>
            <a:r>
              <a:rPr lang="ru-RU" sz="3200" b="1" dirty="0" smtClean="0">
                <a:solidFill>
                  <a:schemeClr val="bg2"/>
                </a:solidFill>
              </a:rPr>
              <a:t>Все дальше уходит от нас 9 мая 1945 года, но мы по-прежнему помним, какой ценой достался нашим отцам и дедам тот день и та Победа. Каждый год ходим к мемориалу возлагать цветы.</a:t>
            </a:r>
            <a:endParaRPr lang="ru-RU" sz="3200" b="1" dirty="0">
              <a:solidFill>
                <a:schemeClr val="bg2"/>
              </a:solidFill>
            </a:endParaRPr>
          </a:p>
        </p:txBody>
      </p:sp>
      <p:pic>
        <p:nvPicPr>
          <p:cNvPr id="4" name="Содержимое 3" descr="DSC032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2564904"/>
            <a:ext cx="5035551" cy="37766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20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332656"/>
            <a:ext cx="4896544" cy="3096344"/>
          </a:xfrm>
        </p:spPr>
      </p:pic>
      <p:pic>
        <p:nvPicPr>
          <p:cNvPr id="5" name="Рисунок 4" descr="DSC0320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3717032"/>
            <a:ext cx="5000104" cy="27599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9MayRed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9MayRed</Template>
  <TotalTime>7</TotalTime>
  <Words>18</Words>
  <Application>Microsoft Office PowerPoint</Application>
  <PresentationFormat>Экран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9MayRed</vt:lpstr>
      <vt:lpstr>Слайд 1</vt:lpstr>
      <vt:lpstr>СОВМЕСНАЯ РАБОТА РОДИТЕЛЕЙ И ДЕТЕЙ</vt:lpstr>
      <vt:lpstr>Слайд 3</vt:lpstr>
      <vt:lpstr>Слайд 4</vt:lpstr>
      <vt:lpstr>Тематический праздник «День воспоминаний»</vt:lpstr>
      <vt:lpstr>Слайд 6</vt:lpstr>
      <vt:lpstr>     ВОЗЛОЖЕНИЕ ЦВЕТОВ К ПАМЯТНИКУ Доброй традицией стало возложение венков к мемориалу павшим воинам в с. Фёдоровка    </vt:lpstr>
      <vt:lpstr> Все дальше уходит от нас 9 мая 1945 года, но мы по-прежнему помним, какой ценой достался нашим отцам и дедам тот день и та Победа. Каждый год ходим к мемориалу возлагать цветы.</vt:lpstr>
      <vt:lpstr>Слайд 9</vt:lpstr>
      <vt:lpstr>Минута молчания Вечная Слава героям, павшим за свободу и независимость нашей Родины!</vt:lpstr>
      <vt:lpstr>РЕКОМЕНДАЦИИ РОДИТЕЛЯМ К ПРОСМОТРУ С ДЕТЬМИ ФИЛЬМОВ О ВОЙНЕ 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 Степин</dc:creator>
  <dc:description>http://freeppt.ru - шаблоны PowerPoint. Презентации по культуре и искусству</dc:description>
  <cp:lastModifiedBy>Владимир Степин</cp:lastModifiedBy>
  <cp:revision>2</cp:revision>
  <dcterms:created xsi:type="dcterms:W3CDTF">2014-05-10T10:54:53Z</dcterms:created>
  <dcterms:modified xsi:type="dcterms:W3CDTF">2014-05-10T11:03:54Z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000800da080000000000010243100207f9000400038000</vt:lpwstr>
  </property>
</Properties>
</file>