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57" autoAdjust="0"/>
  </p:normalViewPr>
  <p:slideViewPr>
    <p:cSldViewPr>
      <p:cViewPr varScale="1">
        <p:scale>
          <a:sx n="70" d="100"/>
          <a:sy n="70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DOC_3000\Desktop\Для  сайта\День  матери\2012-12-31 21-00-00 (224)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60889" y="3212977"/>
            <a:ext cx="352839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OC_3000\Desktop\Для  сайта\День  матери\DSCN223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861048"/>
            <a:ext cx="3528392" cy="2613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DOC_3000\Desktop\Для  сайта\День  матери\DSCN223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16633"/>
            <a:ext cx="3528392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DOC_3000\Desktop\Для  сайта\День  матери\DSCN223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16633"/>
            <a:ext cx="4899447" cy="2952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1398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DOC_3000</dc:creator>
  <cp:lastModifiedBy>DOC_3000</cp:lastModifiedBy>
  <cp:revision>3</cp:revision>
  <dcterms:created xsi:type="dcterms:W3CDTF">2015-12-08T17:29:03Z</dcterms:created>
  <dcterms:modified xsi:type="dcterms:W3CDTF">2015-12-08T18:04:24Z</dcterms:modified>
</cp:coreProperties>
</file>