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9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864FB-4522-4AAB-B49F-B84738201497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891B-CE4B-4AFC-98F6-FC0E4B98D3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3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5CF9F-BF5B-4F41-9B47-085CBAF9FF64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1D721-D18B-4DAA-9AB6-9BDD994AE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16927-4DE4-4BC6-AF57-2087CEC946B6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989F6-2057-4D3A-A84D-62407909D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5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D29BA-C61F-4E10-8E2E-F6EDDBA611F6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B801-E5AB-4081-BD45-1341F70C1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6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8C932D-C07E-4F14-BAEE-A21E7574EDAD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B782-2394-4D36-8631-CE718A24B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85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88577-23A5-48D0-ABF5-48951D950243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A8330-D01E-4702-B270-DDADE812B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6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2BCCE-85CB-4847-A83C-44EEAD5E1386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6742D-0411-4CF7-AD13-5DF3EB49A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047DA-7898-4FA0-AAD4-80706907B9CD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4999B-09F2-4B76-A453-B967B9B3A7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9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C6727-B00C-4AEC-842E-0BBCF1BD05F9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A9F5B-69E8-4101-BBBC-9568E0CA9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9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C9D94-8230-465D-BA0E-9180392A5DE4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E7DC3-1336-44D9-B654-FB201AB110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03EB1717-45B0-4EF3-A2EA-51006A0D58A5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77243-E7C1-4B31-AC96-584903F21D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4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389F0E13-8AFF-4A2B-877F-955F59621CD2}" type="datetimeFigureOut">
              <a:rPr lang="ru-RU" smtClean="0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C8E65E-E156-43E3-A529-10D19FADE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83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8750" y="160338"/>
            <a:ext cx="5292725" cy="793750"/>
          </a:xfrm>
        </p:spPr>
        <p:txBody>
          <a:bodyPr/>
          <a:lstStyle/>
          <a:p>
            <a:r>
              <a:rPr lang="ru-RU" smtClean="0"/>
              <a:t>Животные Австралии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253676"/>
            <a:ext cx="2438400" cy="18714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25" y="296863"/>
            <a:ext cx="25844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463" y="3292475"/>
            <a:ext cx="31178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752600"/>
            <a:ext cx="312896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850" y="1470025"/>
            <a:ext cx="2587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4918075"/>
            <a:ext cx="26257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0" y="4060825"/>
            <a:ext cx="27432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13" y="1160463"/>
            <a:ext cx="23558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4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476250"/>
            <a:ext cx="1122997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18965" y="179706"/>
            <a:ext cx="7729728" cy="1188720"/>
          </a:xfrm>
        </p:spPr>
        <p:txBody>
          <a:bodyPr/>
          <a:lstStyle/>
          <a:p>
            <a:r>
              <a:rPr lang="ru-RU" smtClean="0"/>
              <a:t>Кто лишний?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1512888"/>
            <a:ext cx="28416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3984625"/>
            <a:ext cx="32131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ориллы устроили погром на кухне в зоопарк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75" y="3941763"/>
            <a:ext cx="344963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38" y="1458913"/>
            <a:ext cx="33464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724432" y="742624"/>
            <a:ext cx="2693561" cy="1188720"/>
          </a:xfrm>
        </p:spPr>
        <p:txBody>
          <a:bodyPr/>
          <a:lstStyle/>
          <a:p>
            <a:r>
              <a:rPr lang="ru-RU" dirty="0" smtClean="0"/>
              <a:t>Кто лишний?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9663" y="3312976"/>
            <a:ext cx="4348163" cy="3260725"/>
          </a:xfrm>
        </p:spPr>
      </p:pic>
      <p:pic>
        <p:nvPicPr>
          <p:cNvPr id="4" name="Объект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941" y="3430451"/>
            <a:ext cx="4095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25" y="262858"/>
            <a:ext cx="40798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00" y="262858"/>
            <a:ext cx="38481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33063" y="468257"/>
            <a:ext cx="3634087" cy="1188720"/>
          </a:xfrm>
        </p:spPr>
        <p:txBody>
          <a:bodyPr/>
          <a:lstStyle/>
          <a:p>
            <a:r>
              <a:rPr lang="ru-RU" smtClean="0"/>
              <a:t>Кто лишний?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150" y="403225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588" y="3292475"/>
            <a:ext cx="40227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2452688"/>
            <a:ext cx="30289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963" y="771525"/>
            <a:ext cx="3162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0" y="141288"/>
            <a:ext cx="391477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12192000" cy="6889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262</TotalTime>
  <Words>15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Gill Sans MT</vt:lpstr>
      <vt:lpstr>Посылка</vt:lpstr>
      <vt:lpstr>Дикие животные</vt:lpstr>
      <vt:lpstr>Животные Австралии</vt:lpstr>
      <vt:lpstr>Презентация PowerPoint</vt:lpstr>
      <vt:lpstr>Кто лишний?</vt:lpstr>
      <vt:lpstr>Кто лишний?</vt:lpstr>
      <vt:lpstr>Кто лишний?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Бирюкова</dc:creator>
  <cp:lastModifiedBy>Елена Бирюкова</cp:lastModifiedBy>
  <cp:revision>29</cp:revision>
  <dcterms:created xsi:type="dcterms:W3CDTF">2014-12-19T14:58:25Z</dcterms:created>
  <dcterms:modified xsi:type="dcterms:W3CDTF">2015-12-22T18:55:45Z</dcterms:modified>
</cp:coreProperties>
</file>