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63" r:id="rId5"/>
    <p:sldId id="259" r:id="rId6"/>
    <p:sldId id="271" r:id="rId7"/>
    <p:sldId id="265" r:id="rId8"/>
    <p:sldId id="270" r:id="rId9"/>
    <p:sldId id="272" r:id="rId10"/>
    <p:sldId id="273" r:id="rId11"/>
    <p:sldId id="275" r:id="rId12"/>
    <p:sldId id="274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>
      <p:cViewPr varScale="1">
        <p:scale>
          <a:sx n="73" d="100"/>
          <a:sy n="73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2;&#1086;&#1080;%20&#1076;&#1086;&#1082;&#1091;&#1084;&#1077;&#1085;&#1090;&#1099;\&#1089;&#1090;&#1086;%20&#1082;%20&#1086;&#1076;&#1085;&#1086;&#1084;&#1091;\&#1080;&#1075;&#1088;&#1072;%20&#1085;&#1072;&#1086;&#1073;&#1086;&#1088;&#1086;&#1090;.av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52;&#1086;&#1080;%20&#1076;&#1086;&#1082;&#1091;&#1084;&#1077;&#1085;&#1090;&#1099;\&#1079;&#1072;&#1089;&#1090;&#1072;&#1074;&#1082;&#1072;,&#1087;&#1088;&#1086;&#1089;&#1090;&#1072;&#1103;%20&#1080;&#1075;&#1088;&#1072;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2;&#1086;&#1080;%20&#1076;&#1086;&#1082;&#1091;&#1084;&#1077;&#1085;&#1090;&#1099;\&#1089;&#1090;&#1086;%20&#1082;%20&#1086;&#1076;&#1085;&#1086;&#1084;&#1091;\&#1058;&#1056;&#1054;&#1049;&#1053;&#1040;&#1071;%20&#1048;&#1043;&#1056;&#1040;.av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Мои документы\фотки\951036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 descr="d:\Мои документы\сто к одному\0bf0e0a287e8c29cb9d0fd1b713e1d4a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6" name="AutoShape 2" descr="Картинка 1 из 28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Блок-схема: знак завершения 4"/>
          <p:cNvSpPr/>
          <p:nvPr/>
        </p:nvSpPr>
        <p:spPr bwMode="auto">
          <a:xfrm>
            <a:off x="1475656" y="1340768"/>
            <a:ext cx="6480720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Impact" pitchFamily="34" charset="0"/>
              </a:rPr>
              <a:t>   БОЛТАТЬ                                   41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6" name="Блок-схема: знак завершения 5"/>
          <p:cNvSpPr/>
          <p:nvPr/>
        </p:nvSpPr>
        <p:spPr bwMode="auto">
          <a:xfrm>
            <a:off x="1547664" y="2132856"/>
            <a:ext cx="6408712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Impact" pitchFamily="34" charset="0"/>
              </a:rPr>
              <a:t>ИГРАТЬ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Impact" pitchFamily="34" charset="0"/>
              </a:rPr>
              <a:t>    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effectLst/>
                <a:latin typeface="Impact" pitchFamily="34" charset="0"/>
              </a:rPr>
              <a:t>                             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Impact" pitchFamily="34" charset="0"/>
              </a:rPr>
              <a:t>11</a:t>
            </a:r>
          </a:p>
        </p:txBody>
      </p:sp>
      <p:sp>
        <p:nvSpPr>
          <p:cNvPr id="7" name="Блок-схема: знак завершения 6"/>
          <p:cNvSpPr/>
          <p:nvPr/>
        </p:nvSpPr>
        <p:spPr bwMode="auto">
          <a:xfrm>
            <a:off x="1547664" y="2924944"/>
            <a:ext cx="6480720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Impact" pitchFamily="34" charset="0"/>
              </a:rPr>
              <a:t>СПАТЬ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Impact" pitchFamily="34" charset="0"/>
              </a:rPr>
              <a:t>                                            </a:t>
            </a:r>
            <a:r>
              <a:rPr lang="ru-RU" sz="4000" dirty="0" smtClean="0">
                <a:latin typeface="Impact" pitchFamily="34" charset="0"/>
              </a:rPr>
              <a:t>10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8" name="Блок-схема: знак завершения 7"/>
          <p:cNvSpPr/>
          <p:nvPr/>
        </p:nvSpPr>
        <p:spPr bwMode="auto">
          <a:xfrm>
            <a:off x="1547664" y="3717032"/>
            <a:ext cx="6408712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Impact" pitchFamily="34" charset="0"/>
              </a:rPr>
              <a:t>СМЕЯТЬСЯ                                    9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9" name="Блок-схема: знак завершения 8"/>
          <p:cNvSpPr/>
          <p:nvPr/>
        </p:nvSpPr>
        <p:spPr bwMode="auto">
          <a:xfrm>
            <a:off x="1619672" y="4509120"/>
            <a:ext cx="6336704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Impact" pitchFamily="34" charset="0"/>
              </a:rPr>
              <a:t>СПИСЫВАТЬ                              5 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 bwMode="auto">
          <a:xfrm>
            <a:off x="1619672" y="5301208"/>
            <a:ext cx="6336704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Impact" pitchFamily="34" charset="0"/>
              </a:rPr>
              <a:t>ЕСТЬ/ЖЕВАТЬ                           4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0"/>
            <a:ext cx="8352928" cy="1268760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Чего нельзя делать на уроке, а очень хочется?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8279904" y="1340768"/>
            <a:ext cx="864096" cy="864096"/>
          </a:xfrm>
          <a:prstGeom prst="ellipse">
            <a:avLst/>
          </a:prstGeom>
          <a:solidFill>
            <a:srgbClr val="FF33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8279904" y="2564904"/>
            <a:ext cx="864096" cy="864096"/>
          </a:xfrm>
          <a:prstGeom prst="ellipse">
            <a:avLst/>
          </a:prstGeom>
          <a:solidFill>
            <a:srgbClr val="FF33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8279904" y="3645024"/>
            <a:ext cx="864096" cy="864096"/>
          </a:xfrm>
          <a:prstGeom prst="ellipse">
            <a:avLst/>
          </a:prstGeom>
          <a:solidFill>
            <a:srgbClr val="FF33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395536" y="1412776"/>
            <a:ext cx="864096" cy="864096"/>
          </a:xfrm>
          <a:prstGeom prst="ellipse">
            <a:avLst/>
          </a:prstGeom>
          <a:solidFill>
            <a:srgbClr val="FF33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395536" y="2564904"/>
            <a:ext cx="864096" cy="864096"/>
          </a:xfrm>
          <a:prstGeom prst="ellipse">
            <a:avLst/>
          </a:prstGeom>
          <a:solidFill>
            <a:srgbClr val="FF33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395536" y="3645024"/>
            <a:ext cx="864096" cy="864096"/>
          </a:xfrm>
          <a:prstGeom prst="ellipse">
            <a:avLst/>
          </a:prstGeom>
          <a:solidFill>
            <a:srgbClr val="FF33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0" name="Блок-схема: знак завершения 19"/>
          <p:cNvSpPr/>
          <p:nvPr/>
        </p:nvSpPr>
        <p:spPr bwMode="auto">
          <a:xfrm>
            <a:off x="1475656" y="1340768"/>
            <a:ext cx="6480720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1" name="Блок-схема: знак завершения 20"/>
          <p:cNvSpPr/>
          <p:nvPr/>
        </p:nvSpPr>
        <p:spPr bwMode="auto">
          <a:xfrm>
            <a:off x="1475656" y="2132856"/>
            <a:ext cx="6480720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2" name="Блок-схема: знак завершения 21"/>
          <p:cNvSpPr/>
          <p:nvPr/>
        </p:nvSpPr>
        <p:spPr bwMode="auto">
          <a:xfrm>
            <a:off x="1547664" y="2924944"/>
            <a:ext cx="6480720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3" name="Блок-схема: знак завершения 22"/>
          <p:cNvSpPr/>
          <p:nvPr/>
        </p:nvSpPr>
        <p:spPr bwMode="auto">
          <a:xfrm>
            <a:off x="1475656" y="3717032"/>
            <a:ext cx="6480720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4" name="Блок-схема: знак завершения 23"/>
          <p:cNvSpPr/>
          <p:nvPr/>
        </p:nvSpPr>
        <p:spPr bwMode="auto">
          <a:xfrm>
            <a:off x="1547664" y="4509120"/>
            <a:ext cx="6480720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5" name="Блок-схема: знак завершения 24"/>
          <p:cNvSpPr/>
          <p:nvPr/>
        </p:nvSpPr>
        <p:spPr bwMode="auto">
          <a:xfrm>
            <a:off x="1619672" y="5301208"/>
            <a:ext cx="6480720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8279904" y="1340768"/>
            <a:ext cx="864096" cy="864096"/>
          </a:xfrm>
          <a:prstGeom prst="ellipse">
            <a:avLst/>
          </a:prstGeom>
          <a:solidFill>
            <a:srgbClr val="FFFF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7" name="Овал 26"/>
          <p:cNvSpPr/>
          <p:nvPr/>
        </p:nvSpPr>
        <p:spPr bwMode="auto">
          <a:xfrm>
            <a:off x="8279904" y="2564904"/>
            <a:ext cx="864096" cy="864096"/>
          </a:xfrm>
          <a:prstGeom prst="ellipse">
            <a:avLst/>
          </a:prstGeom>
          <a:solidFill>
            <a:srgbClr val="FFFF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8" name="Овал 27"/>
          <p:cNvSpPr/>
          <p:nvPr/>
        </p:nvSpPr>
        <p:spPr bwMode="auto">
          <a:xfrm>
            <a:off x="8279904" y="3645024"/>
            <a:ext cx="864096" cy="864096"/>
          </a:xfrm>
          <a:prstGeom prst="ellipse">
            <a:avLst/>
          </a:prstGeom>
          <a:solidFill>
            <a:srgbClr val="FFFF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9" name="Овал 28"/>
          <p:cNvSpPr/>
          <p:nvPr/>
        </p:nvSpPr>
        <p:spPr bwMode="auto">
          <a:xfrm>
            <a:off x="395536" y="1412776"/>
            <a:ext cx="864096" cy="864096"/>
          </a:xfrm>
          <a:prstGeom prst="ellipse">
            <a:avLst/>
          </a:prstGeom>
          <a:solidFill>
            <a:srgbClr val="FFFF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0" name="Овал 29"/>
          <p:cNvSpPr/>
          <p:nvPr/>
        </p:nvSpPr>
        <p:spPr bwMode="auto">
          <a:xfrm>
            <a:off x="395536" y="2564904"/>
            <a:ext cx="864096" cy="864096"/>
          </a:xfrm>
          <a:prstGeom prst="ellipse">
            <a:avLst/>
          </a:prstGeom>
          <a:solidFill>
            <a:srgbClr val="FFFF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1" name="Овал 30"/>
          <p:cNvSpPr/>
          <p:nvPr/>
        </p:nvSpPr>
        <p:spPr bwMode="auto">
          <a:xfrm>
            <a:off x="395536" y="3645024"/>
            <a:ext cx="864096" cy="864096"/>
          </a:xfrm>
          <a:prstGeom prst="ellipse">
            <a:avLst/>
          </a:prstGeom>
          <a:solidFill>
            <a:srgbClr val="FFFF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2" name="Овал 31"/>
          <p:cNvSpPr/>
          <p:nvPr/>
        </p:nvSpPr>
        <p:spPr bwMode="auto">
          <a:xfrm>
            <a:off x="4427984" y="1340768"/>
            <a:ext cx="792088" cy="792088"/>
          </a:xfrm>
          <a:prstGeom prst="ellipse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638"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Impact" pitchFamily="34" charset="0"/>
              </a:rPr>
              <a:t> 1</a:t>
            </a:r>
          </a:p>
        </p:txBody>
      </p:sp>
      <p:sp>
        <p:nvSpPr>
          <p:cNvPr id="35" name="Овал 34"/>
          <p:cNvSpPr/>
          <p:nvPr/>
        </p:nvSpPr>
        <p:spPr bwMode="auto">
          <a:xfrm>
            <a:off x="4427984" y="2132856"/>
            <a:ext cx="792088" cy="792088"/>
          </a:xfrm>
          <a:prstGeom prst="ellipse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Impact" pitchFamily="34" charset="0"/>
              </a:rPr>
              <a:t> 2</a:t>
            </a:r>
          </a:p>
        </p:txBody>
      </p:sp>
      <p:sp>
        <p:nvSpPr>
          <p:cNvPr id="36" name="Овал 35"/>
          <p:cNvSpPr/>
          <p:nvPr/>
        </p:nvSpPr>
        <p:spPr bwMode="auto">
          <a:xfrm>
            <a:off x="4427984" y="2924944"/>
            <a:ext cx="792088" cy="792088"/>
          </a:xfrm>
          <a:prstGeom prst="ellipse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Impact" pitchFamily="34" charset="0"/>
              </a:rPr>
              <a:t> 3</a:t>
            </a:r>
          </a:p>
        </p:txBody>
      </p:sp>
      <p:sp>
        <p:nvSpPr>
          <p:cNvPr id="37" name="Овал 36"/>
          <p:cNvSpPr/>
          <p:nvPr/>
        </p:nvSpPr>
        <p:spPr bwMode="auto">
          <a:xfrm>
            <a:off x="4427984" y="3717032"/>
            <a:ext cx="792088" cy="792088"/>
          </a:xfrm>
          <a:prstGeom prst="ellipse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Impact" pitchFamily="34" charset="0"/>
              </a:rPr>
              <a:t> 4</a:t>
            </a:r>
          </a:p>
        </p:txBody>
      </p:sp>
      <p:sp>
        <p:nvSpPr>
          <p:cNvPr id="38" name="Овал 37"/>
          <p:cNvSpPr/>
          <p:nvPr/>
        </p:nvSpPr>
        <p:spPr bwMode="auto">
          <a:xfrm>
            <a:off x="4427984" y="4509120"/>
            <a:ext cx="792088" cy="792088"/>
          </a:xfrm>
          <a:prstGeom prst="ellipse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Impact" pitchFamily="34" charset="0"/>
              </a:rPr>
              <a:t> 5</a:t>
            </a:r>
          </a:p>
        </p:txBody>
      </p:sp>
      <p:sp>
        <p:nvSpPr>
          <p:cNvPr id="39" name="Овал 38"/>
          <p:cNvSpPr/>
          <p:nvPr/>
        </p:nvSpPr>
        <p:spPr bwMode="auto">
          <a:xfrm>
            <a:off x="4427984" y="5301208"/>
            <a:ext cx="792088" cy="792088"/>
          </a:xfrm>
          <a:prstGeom prst="ellipse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Impact" pitchFamily="34" charset="0"/>
              </a:rPr>
              <a:t> 6</a:t>
            </a: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 bwMode="auto">
          <a:xfrm>
            <a:off x="395536" y="6237312"/>
            <a:ext cx="2016224" cy="476672"/>
          </a:xfrm>
          <a:prstGeom prst="actionButtonBlank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ЖЕРЕБЬЁВКА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гра наоборот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 descr="d:\Мои документы\сто к одному\0bf0e0a287e8c29cb9d0fd1b713e1d4a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6" name="AutoShape 2" descr="Картинка 1 из 28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260648"/>
            <a:ext cx="7632848" cy="1872208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ИГРА  НАОБОРОТ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 bwMode="auto">
          <a:xfrm>
            <a:off x="395536" y="6237312"/>
            <a:ext cx="2016224" cy="476672"/>
          </a:xfrm>
          <a:prstGeom prst="actionButtonBlank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ЖЕРЕБЬЁВКА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 descr="d:\Мои документы\сто к одному\0bf0e0a287e8c29cb9d0fd1b713e1d4a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6" name="AutoShape 2" descr="Картинка 1 из 28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Блок-схема: знак завершения 4"/>
          <p:cNvSpPr/>
          <p:nvPr/>
        </p:nvSpPr>
        <p:spPr bwMode="auto">
          <a:xfrm>
            <a:off x="1475656" y="1340768"/>
            <a:ext cx="6480720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Impact" pitchFamily="34" charset="0"/>
              </a:rPr>
              <a:t>Чему учат в школе           10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6" name="Блок-схема: знак завершения 5"/>
          <p:cNvSpPr/>
          <p:nvPr/>
        </p:nvSpPr>
        <p:spPr bwMode="auto">
          <a:xfrm>
            <a:off x="1547664" y="2132856"/>
            <a:ext cx="6408712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Impact" pitchFamily="34" charset="0"/>
              </a:rPr>
              <a:t>2×2=4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Impact" pitchFamily="34" charset="0"/>
              </a:rPr>
              <a:t>    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effectLst/>
                <a:latin typeface="Impact" pitchFamily="34" charset="0"/>
              </a:rPr>
              <a:t>                             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Impact" pitchFamily="34" charset="0"/>
              </a:rPr>
              <a:t>20</a:t>
            </a:r>
          </a:p>
        </p:txBody>
      </p:sp>
      <p:sp>
        <p:nvSpPr>
          <p:cNvPr id="7" name="Блок-схема: знак завершения 6"/>
          <p:cNvSpPr/>
          <p:nvPr/>
        </p:nvSpPr>
        <p:spPr bwMode="auto">
          <a:xfrm>
            <a:off x="1547664" y="2924944"/>
            <a:ext cx="6480720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Impact" pitchFamily="34" charset="0"/>
              </a:rPr>
              <a:t>Школьная пора              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Impact" pitchFamily="34" charset="0"/>
              </a:rPr>
              <a:t>30</a:t>
            </a:r>
          </a:p>
        </p:txBody>
      </p:sp>
      <p:sp>
        <p:nvSpPr>
          <p:cNvPr id="8" name="Блок-схема: знак завершения 7"/>
          <p:cNvSpPr/>
          <p:nvPr/>
        </p:nvSpPr>
        <p:spPr bwMode="auto">
          <a:xfrm>
            <a:off x="1547664" y="3717032"/>
            <a:ext cx="6408712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Impact" pitchFamily="34" charset="0"/>
              </a:rPr>
              <a:t>ПЕСНЯ ПЕРВОКЛАССНИКА</a:t>
            </a:r>
            <a:r>
              <a:rPr lang="ru-RU" sz="4000" dirty="0" smtClean="0">
                <a:latin typeface="Impact" pitchFamily="34" charset="0"/>
              </a:rPr>
              <a:t>     40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9" name="Блок-схема: знак завершения 8"/>
          <p:cNvSpPr/>
          <p:nvPr/>
        </p:nvSpPr>
        <p:spPr bwMode="auto">
          <a:xfrm>
            <a:off x="1619672" y="4509120"/>
            <a:ext cx="6336704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Impact" pitchFamily="34" charset="0"/>
              </a:rPr>
              <a:t>Наташка первоклашка         50 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 bwMode="auto">
          <a:xfrm>
            <a:off x="1619672" y="5301208"/>
            <a:ext cx="6336704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Impact" pitchFamily="34" charset="0"/>
              </a:rPr>
              <a:t>Школьные годы чудесные     80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0"/>
            <a:ext cx="8784976" cy="1196752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КАКАИЕ ПЕСНИ ВЫ ЗНАЕТЕ О ШКОЛЕ?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8279904" y="1340768"/>
            <a:ext cx="864096" cy="864096"/>
          </a:xfrm>
          <a:prstGeom prst="ellipse">
            <a:avLst/>
          </a:prstGeom>
          <a:solidFill>
            <a:srgbClr val="FF33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8279904" y="2564904"/>
            <a:ext cx="864096" cy="864096"/>
          </a:xfrm>
          <a:prstGeom prst="ellipse">
            <a:avLst/>
          </a:prstGeom>
          <a:solidFill>
            <a:srgbClr val="FF33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8279904" y="3645024"/>
            <a:ext cx="864096" cy="864096"/>
          </a:xfrm>
          <a:prstGeom prst="ellipse">
            <a:avLst/>
          </a:prstGeom>
          <a:solidFill>
            <a:srgbClr val="FF33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395536" y="1412776"/>
            <a:ext cx="864096" cy="864096"/>
          </a:xfrm>
          <a:prstGeom prst="ellipse">
            <a:avLst/>
          </a:prstGeom>
          <a:solidFill>
            <a:srgbClr val="FF33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395536" y="2564904"/>
            <a:ext cx="864096" cy="864096"/>
          </a:xfrm>
          <a:prstGeom prst="ellipse">
            <a:avLst/>
          </a:prstGeom>
          <a:solidFill>
            <a:srgbClr val="FF33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395536" y="3645024"/>
            <a:ext cx="864096" cy="864096"/>
          </a:xfrm>
          <a:prstGeom prst="ellipse">
            <a:avLst/>
          </a:prstGeom>
          <a:solidFill>
            <a:srgbClr val="FF33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0" name="Блок-схема: знак завершения 19"/>
          <p:cNvSpPr/>
          <p:nvPr/>
        </p:nvSpPr>
        <p:spPr bwMode="auto">
          <a:xfrm>
            <a:off x="1475656" y="1340768"/>
            <a:ext cx="6480720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1" name="Блок-схема: знак завершения 20"/>
          <p:cNvSpPr/>
          <p:nvPr/>
        </p:nvSpPr>
        <p:spPr bwMode="auto">
          <a:xfrm>
            <a:off x="1547664" y="2132856"/>
            <a:ext cx="6480720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2" name="Блок-схема: знак завершения 21"/>
          <p:cNvSpPr/>
          <p:nvPr/>
        </p:nvSpPr>
        <p:spPr bwMode="auto">
          <a:xfrm>
            <a:off x="1547664" y="2924944"/>
            <a:ext cx="6480720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3" name="Блок-схема: знак завершения 22"/>
          <p:cNvSpPr/>
          <p:nvPr/>
        </p:nvSpPr>
        <p:spPr bwMode="auto">
          <a:xfrm>
            <a:off x="1547664" y="3717032"/>
            <a:ext cx="6480720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4" name="Блок-схема: знак завершения 23"/>
          <p:cNvSpPr/>
          <p:nvPr/>
        </p:nvSpPr>
        <p:spPr bwMode="auto">
          <a:xfrm>
            <a:off x="1475656" y="4509120"/>
            <a:ext cx="6480720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5" name="Блок-схема: знак завершения 24"/>
          <p:cNvSpPr/>
          <p:nvPr/>
        </p:nvSpPr>
        <p:spPr bwMode="auto">
          <a:xfrm>
            <a:off x="1619672" y="5301208"/>
            <a:ext cx="6480720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8279904" y="1340768"/>
            <a:ext cx="864096" cy="864096"/>
          </a:xfrm>
          <a:prstGeom prst="ellipse">
            <a:avLst/>
          </a:prstGeom>
          <a:solidFill>
            <a:srgbClr val="FFFF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7" name="Овал 26"/>
          <p:cNvSpPr/>
          <p:nvPr/>
        </p:nvSpPr>
        <p:spPr bwMode="auto">
          <a:xfrm>
            <a:off x="8279904" y="2564904"/>
            <a:ext cx="864096" cy="864096"/>
          </a:xfrm>
          <a:prstGeom prst="ellipse">
            <a:avLst/>
          </a:prstGeom>
          <a:solidFill>
            <a:srgbClr val="FFFF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8" name="Овал 27"/>
          <p:cNvSpPr/>
          <p:nvPr/>
        </p:nvSpPr>
        <p:spPr bwMode="auto">
          <a:xfrm>
            <a:off x="8279904" y="3645024"/>
            <a:ext cx="864096" cy="864096"/>
          </a:xfrm>
          <a:prstGeom prst="ellipse">
            <a:avLst/>
          </a:prstGeom>
          <a:solidFill>
            <a:srgbClr val="FFFF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9" name="Овал 28"/>
          <p:cNvSpPr/>
          <p:nvPr/>
        </p:nvSpPr>
        <p:spPr bwMode="auto">
          <a:xfrm>
            <a:off x="395536" y="1412776"/>
            <a:ext cx="864096" cy="864096"/>
          </a:xfrm>
          <a:prstGeom prst="ellipse">
            <a:avLst/>
          </a:prstGeom>
          <a:solidFill>
            <a:srgbClr val="FFFF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0" name="Овал 29"/>
          <p:cNvSpPr/>
          <p:nvPr/>
        </p:nvSpPr>
        <p:spPr bwMode="auto">
          <a:xfrm>
            <a:off x="395536" y="2564904"/>
            <a:ext cx="864096" cy="864096"/>
          </a:xfrm>
          <a:prstGeom prst="ellipse">
            <a:avLst/>
          </a:prstGeom>
          <a:solidFill>
            <a:srgbClr val="FFFF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1" name="Овал 30"/>
          <p:cNvSpPr/>
          <p:nvPr/>
        </p:nvSpPr>
        <p:spPr bwMode="auto">
          <a:xfrm>
            <a:off x="395536" y="3645024"/>
            <a:ext cx="864096" cy="864096"/>
          </a:xfrm>
          <a:prstGeom prst="ellipse">
            <a:avLst/>
          </a:prstGeom>
          <a:solidFill>
            <a:srgbClr val="FFFF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2" name="Овал 31"/>
          <p:cNvSpPr/>
          <p:nvPr/>
        </p:nvSpPr>
        <p:spPr bwMode="auto">
          <a:xfrm>
            <a:off x="4427984" y="1340768"/>
            <a:ext cx="792088" cy="792088"/>
          </a:xfrm>
          <a:prstGeom prst="ellipse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638"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Impact" pitchFamily="34" charset="0"/>
              </a:rPr>
              <a:t> 1</a:t>
            </a:r>
          </a:p>
        </p:txBody>
      </p:sp>
      <p:sp>
        <p:nvSpPr>
          <p:cNvPr id="35" name="Овал 34"/>
          <p:cNvSpPr/>
          <p:nvPr/>
        </p:nvSpPr>
        <p:spPr bwMode="auto">
          <a:xfrm>
            <a:off x="4427984" y="2132856"/>
            <a:ext cx="792088" cy="792088"/>
          </a:xfrm>
          <a:prstGeom prst="ellipse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Impact" pitchFamily="34" charset="0"/>
              </a:rPr>
              <a:t> 2</a:t>
            </a:r>
          </a:p>
        </p:txBody>
      </p:sp>
      <p:sp>
        <p:nvSpPr>
          <p:cNvPr id="36" name="Овал 35"/>
          <p:cNvSpPr/>
          <p:nvPr/>
        </p:nvSpPr>
        <p:spPr bwMode="auto">
          <a:xfrm>
            <a:off x="4427984" y="2924944"/>
            <a:ext cx="792088" cy="792088"/>
          </a:xfrm>
          <a:prstGeom prst="ellipse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Impact" pitchFamily="34" charset="0"/>
              </a:rPr>
              <a:t> 3</a:t>
            </a:r>
          </a:p>
        </p:txBody>
      </p:sp>
      <p:sp>
        <p:nvSpPr>
          <p:cNvPr id="37" name="Овал 36"/>
          <p:cNvSpPr/>
          <p:nvPr/>
        </p:nvSpPr>
        <p:spPr bwMode="auto">
          <a:xfrm>
            <a:off x="4427984" y="3717032"/>
            <a:ext cx="792088" cy="792088"/>
          </a:xfrm>
          <a:prstGeom prst="ellipse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Impact" pitchFamily="34" charset="0"/>
              </a:rPr>
              <a:t> 4</a:t>
            </a:r>
          </a:p>
        </p:txBody>
      </p:sp>
      <p:sp>
        <p:nvSpPr>
          <p:cNvPr id="38" name="Овал 37"/>
          <p:cNvSpPr/>
          <p:nvPr/>
        </p:nvSpPr>
        <p:spPr bwMode="auto">
          <a:xfrm>
            <a:off x="4427984" y="4509120"/>
            <a:ext cx="792088" cy="792088"/>
          </a:xfrm>
          <a:prstGeom prst="ellipse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Impact" pitchFamily="34" charset="0"/>
              </a:rPr>
              <a:t> 5</a:t>
            </a:r>
          </a:p>
        </p:txBody>
      </p:sp>
      <p:sp>
        <p:nvSpPr>
          <p:cNvPr id="39" name="Овал 38"/>
          <p:cNvSpPr/>
          <p:nvPr/>
        </p:nvSpPr>
        <p:spPr bwMode="auto">
          <a:xfrm>
            <a:off x="4427984" y="5301208"/>
            <a:ext cx="792088" cy="792088"/>
          </a:xfrm>
          <a:prstGeom prst="ellipse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Impact" pitchFamily="34" charset="0"/>
              </a:rPr>
              <a:t> 6</a:t>
            </a: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 bwMode="auto">
          <a:xfrm>
            <a:off x="395536" y="6237312"/>
            <a:ext cx="2016224" cy="476672"/>
          </a:xfrm>
          <a:prstGeom prst="actionButtonBlank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ЖЕРЕБЬЁВКА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заставка,простая игр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84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Мои документы\сто к одному\0bf0e0a287e8c29cb9d0fd1b713e1d4a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d:\Мои документы\сто к одному\notitl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8640"/>
            <a:ext cx="6552728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 descr="d:\Мои документы\сто к одному\0bf0e0a287e8c29cb9d0fd1b713e1d4a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6" name="AutoShape 2" descr="Картинка 1 из 28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260648"/>
            <a:ext cx="7632848" cy="1872208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ПРОСТАЯ  ИГРА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 bwMode="auto">
          <a:xfrm>
            <a:off x="395536" y="6237312"/>
            <a:ext cx="2016224" cy="476672"/>
          </a:xfrm>
          <a:prstGeom prst="actionButtonBlank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ЖЕРЕБЬЁВКА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 descr="d:\Мои документы\сто к одному\0bf0e0a287e8c29cb9d0fd1b713e1d4a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6" name="AutoShape 2" descr="Картинка 1 из 28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Блок-схема: знак завершения 4"/>
          <p:cNvSpPr/>
          <p:nvPr/>
        </p:nvSpPr>
        <p:spPr bwMode="auto">
          <a:xfrm>
            <a:off x="1475656" y="1340768"/>
            <a:ext cx="6480720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Impact" pitchFamily="34" charset="0"/>
              </a:rPr>
              <a:t>СПИЧКИ                                      27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6" name="Блок-схема: знак завершения 5"/>
          <p:cNvSpPr/>
          <p:nvPr/>
        </p:nvSpPr>
        <p:spPr bwMode="auto">
          <a:xfrm>
            <a:off x="1547664" y="2132856"/>
            <a:ext cx="6408712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Impact" pitchFamily="34" charset="0"/>
              </a:rPr>
              <a:t>ЛЕКАРСТВА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effectLst/>
                <a:latin typeface="Impact" pitchFamily="34" charset="0"/>
              </a:rPr>
              <a:t>                         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Impact" pitchFamily="34" charset="0"/>
              </a:rPr>
              <a:t>10</a:t>
            </a:r>
          </a:p>
        </p:txBody>
      </p:sp>
      <p:sp>
        <p:nvSpPr>
          <p:cNvPr id="7" name="Блок-схема: знак завершения 6"/>
          <p:cNvSpPr/>
          <p:nvPr/>
        </p:nvSpPr>
        <p:spPr bwMode="auto">
          <a:xfrm>
            <a:off x="1547664" y="2924944"/>
            <a:ext cx="6480720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Impact" pitchFamily="34" charset="0"/>
              </a:rPr>
              <a:t>КОНФЕТЫ                                   7</a:t>
            </a:r>
          </a:p>
        </p:txBody>
      </p:sp>
      <p:sp>
        <p:nvSpPr>
          <p:cNvPr id="8" name="Блок-схема: знак завершения 7"/>
          <p:cNvSpPr/>
          <p:nvPr/>
        </p:nvSpPr>
        <p:spPr bwMode="auto">
          <a:xfrm>
            <a:off x="1547664" y="3717032"/>
            <a:ext cx="6408712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Impact" pitchFamily="34" charset="0"/>
              </a:rPr>
              <a:t>ОСТРЫЕ ПРЕДМЕТЫ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Impact" pitchFamily="34" charset="0"/>
              </a:rPr>
              <a:t>             5</a:t>
            </a:r>
          </a:p>
        </p:txBody>
      </p:sp>
      <p:sp>
        <p:nvSpPr>
          <p:cNvPr id="9" name="Блок-схема: знак завершения 8"/>
          <p:cNvSpPr/>
          <p:nvPr/>
        </p:nvSpPr>
        <p:spPr bwMode="auto">
          <a:xfrm>
            <a:off x="1619672" y="4509120"/>
            <a:ext cx="6336704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Impact" pitchFamily="34" charset="0"/>
              </a:rPr>
              <a:t>ВСЕ                                                  3</a:t>
            </a:r>
          </a:p>
        </p:txBody>
      </p:sp>
      <p:sp>
        <p:nvSpPr>
          <p:cNvPr id="10" name="Блок-схема: знак завершения 9"/>
          <p:cNvSpPr/>
          <p:nvPr/>
        </p:nvSpPr>
        <p:spPr bwMode="auto">
          <a:xfrm>
            <a:off x="1619672" y="5301208"/>
            <a:ext cx="6336704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Impact" pitchFamily="34" charset="0"/>
              </a:rPr>
              <a:t>КНИГИ                                             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260648"/>
            <a:ext cx="7632848" cy="936104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Что прячут от детей?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8279904" y="1340768"/>
            <a:ext cx="864096" cy="864096"/>
          </a:xfrm>
          <a:prstGeom prst="ellipse">
            <a:avLst/>
          </a:prstGeom>
          <a:solidFill>
            <a:srgbClr val="FF33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8279904" y="2564904"/>
            <a:ext cx="864096" cy="864096"/>
          </a:xfrm>
          <a:prstGeom prst="ellipse">
            <a:avLst/>
          </a:prstGeom>
          <a:solidFill>
            <a:srgbClr val="FF33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8279904" y="3645024"/>
            <a:ext cx="864096" cy="864096"/>
          </a:xfrm>
          <a:prstGeom prst="ellipse">
            <a:avLst/>
          </a:prstGeom>
          <a:solidFill>
            <a:srgbClr val="FF33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395536" y="1412776"/>
            <a:ext cx="864096" cy="864096"/>
          </a:xfrm>
          <a:prstGeom prst="ellipse">
            <a:avLst/>
          </a:prstGeom>
          <a:solidFill>
            <a:srgbClr val="FF33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395536" y="2564904"/>
            <a:ext cx="864096" cy="864096"/>
          </a:xfrm>
          <a:prstGeom prst="ellipse">
            <a:avLst/>
          </a:prstGeom>
          <a:solidFill>
            <a:srgbClr val="FF33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395536" y="3645024"/>
            <a:ext cx="864096" cy="864096"/>
          </a:xfrm>
          <a:prstGeom prst="ellipse">
            <a:avLst/>
          </a:prstGeom>
          <a:solidFill>
            <a:srgbClr val="FF33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0" name="Блок-схема: знак завершения 19"/>
          <p:cNvSpPr/>
          <p:nvPr/>
        </p:nvSpPr>
        <p:spPr bwMode="auto">
          <a:xfrm>
            <a:off x="1475656" y="1340768"/>
            <a:ext cx="6480720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1" name="Блок-схема: знак завершения 20"/>
          <p:cNvSpPr/>
          <p:nvPr/>
        </p:nvSpPr>
        <p:spPr bwMode="auto">
          <a:xfrm>
            <a:off x="1547664" y="2132856"/>
            <a:ext cx="6480720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2" name="Блок-схема: знак завершения 21"/>
          <p:cNvSpPr/>
          <p:nvPr/>
        </p:nvSpPr>
        <p:spPr bwMode="auto">
          <a:xfrm>
            <a:off x="1547664" y="2924944"/>
            <a:ext cx="6480720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3" name="Блок-схема: знак завершения 22"/>
          <p:cNvSpPr/>
          <p:nvPr/>
        </p:nvSpPr>
        <p:spPr bwMode="auto">
          <a:xfrm>
            <a:off x="1547664" y="3717032"/>
            <a:ext cx="6480720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4" name="Блок-схема: знак завершения 23"/>
          <p:cNvSpPr/>
          <p:nvPr/>
        </p:nvSpPr>
        <p:spPr bwMode="auto">
          <a:xfrm>
            <a:off x="1619672" y="4509120"/>
            <a:ext cx="6480720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5" name="Блок-схема: знак завершения 24"/>
          <p:cNvSpPr/>
          <p:nvPr/>
        </p:nvSpPr>
        <p:spPr bwMode="auto">
          <a:xfrm>
            <a:off x="1619672" y="5301208"/>
            <a:ext cx="6480720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8279904" y="1340768"/>
            <a:ext cx="864096" cy="864096"/>
          </a:xfrm>
          <a:prstGeom prst="ellipse">
            <a:avLst/>
          </a:prstGeom>
          <a:solidFill>
            <a:srgbClr val="FFFF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7" name="Овал 26"/>
          <p:cNvSpPr/>
          <p:nvPr/>
        </p:nvSpPr>
        <p:spPr bwMode="auto">
          <a:xfrm>
            <a:off x="8279904" y="2564904"/>
            <a:ext cx="864096" cy="864096"/>
          </a:xfrm>
          <a:prstGeom prst="ellipse">
            <a:avLst/>
          </a:prstGeom>
          <a:solidFill>
            <a:srgbClr val="FFFF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8" name="Овал 27"/>
          <p:cNvSpPr/>
          <p:nvPr/>
        </p:nvSpPr>
        <p:spPr bwMode="auto">
          <a:xfrm>
            <a:off x="8279904" y="3645024"/>
            <a:ext cx="864096" cy="864096"/>
          </a:xfrm>
          <a:prstGeom prst="ellipse">
            <a:avLst/>
          </a:prstGeom>
          <a:solidFill>
            <a:srgbClr val="FFFF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9" name="Овал 28"/>
          <p:cNvSpPr/>
          <p:nvPr/>
        </p:nvSpPr>
        <p:spPr bwMode="auto">
          <a:xfrm>
            <a:off x="395536" y="1412776"/>
            <a:ext cx="864096" cy="864096"/>
          </a:xfrm>
          <a:prstGeom prst="ellipse">
            <a:avLst/>
          </a:prstGeom>
          <a:solidFill>
            <a:srgbClr val="FFFF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0" name="Овал 29"/>
          <p:cNvSpPr/>
          <p:nvPr/>
        </p:nvSpPr>
        <p:spPr bwMode="auto">
          <a:xfrm>
            <a:off x="395536" y="2564904"/>
            <a:ext cx="864096" cy="864096"/>
          </a:xfrm>
          <a:prstGeom prst="ellipse">
            <a:avLst/>
          </a:prstGeom>
          <a:solidFill>
            <a:srgbClr val="FFFF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1" name="Овал 30"/>
          <p:cNvSpPr/>
          <p:nvPr/>
        </p:nvSpPr>
        <p:spPr bwMode="auto">
          <a:xfrm>
            <a:off x="395536" y="3645024"/>
            <a:ext cx="864096" cy="864096"/>
          </a:xfrm>
          <a:prstGeom prst="ellipse">
            <a:avLst/>
          </a:prstGeom>
          <a:solidFill>
            <a:srgbClr val="FFFF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2" name="Овал 31"/>
          <p:cNvSpPr/>
          <p:nvPr/>
        </p:nvSpPr>
        <p:spPr bwMode="auto">
          <a:xfrm>
            <a:off x="4427984" y="1340768"/>
            <a:ext cx="792088" cy="792088"/>
          </a:xfrm>
          <a:prstGeom prst="ellipse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638"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Impact" pitchFamily="34" charset="0"/>
              </a:rPr>
              <a:t> 1</a:t>
            </a:r>
          </a:p>
        </p:txBody>
      </p:sp>
      <p:sp>
        <p:nvSpPr>
          <p:cNvPr id="35" name="Овал 34"/>
          <p:cNvSpPr/>
          <p:nvPr/>
        </p:nvSpPr>
        <p:spPr bwMode="auto">
          <a:xfrm>
            <a:off x="4427984" y="2132856"/>
            <a:ext cx="792088" cy="792088"/>
          </a:xfrm>
          <a:prstGeom prst="ellipse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Impact" pitchFamily="34" charset="0"/>
              </a:rPr>
              <a:t> 2</a:t>
            </a:r>
          </a:p>
        </p:txBody>
      </p:sp>
      <p:sp>
        <p:nvSpPr>
          <p:cNvPr id="36" name="Овал 35"/>
          <p:cNvSpPr/>
          <p:nvPr/>
        </p:nvSpPr>
        <p:spPr bwMode="auto">
          <a:xfrm>
            <a:off x="4427984" y="2924944"/>
            <a:ext cx="792088" cy="792088"/>
          </a:xfrm>
          <a:prstGeom prst="ellipse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Impact" pitchFamily="34" charset="0"/>
              </a:rPr>
              <a:t> 3</a:t>
            </a:r>
          </a:p>
        </p:txBody>
      </p:sp>
      <p:sp>
        <p:nvSpPr>
          <p:cNvPr id="37" name="Овал 36"/>
          <p:cNvSpPr/>
          <p:nvPr/>
        </p:nvSpPr>
        <p:spPr bwMode="auto">
          <a:xfrm>
            <a:off x="4427984" y="3717032"/>
            <a:ext cx="792088" cy="792088"/>
          </a:xfrm>
          <a:prstGeom prst="ellipse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Impact" pitchFamily="34" charset="0"/>
              </a:rPr>
              <a:t> 4</a:t>
            </a:r>
          </a:p>
        </p:txBody>
      </p:sp>
      <p:sp>
        <p:nvSpPr>
          <p:cNvPr id="38" name="Овал 37"/>
          <p:cNvSpPr/>
          <p:nvPr/>
        </p:nvSpPr>
        <p:spPr bwMode="auto">
          <a:xfrm>
            <a:off x="4427984" y="4509120"/>
            <a:ext cx="792088" cy="792088"/>
          </a:xfrm>
          <a:prstGeom prst="ellipse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Impact" pitchFamily="34" charset="0"/>
              </a:rPr>
              <a:t> 5</a:t>
            </a:r>
          </a:p>
        </p:txBody>
      </p:sp>
      <p:sp>
        <p:nvSpPr>
          <p:cNvPr id="39" name="Овал 38"/>
          <p:cNvSpPr/>
          <p:nvPr/>
        </p:nvSpPr>
        <p:spPr bwMode="auto">
          <a:xfrm>
            <a:off x="4427984" y="5301208"/>
            <a:ext cx="792088" cy="792088"/>
          </a:xfrm>
          <a:prstGeom prst="ellipse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Impact" pitchFamily="34" charset="0"/>
              </a:rPr>
              <a:t> 6</a:t>
            </a: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 bwMode="auto">
          <a:xfrm>
            <a:off x="395536" y="6237312"/>
            <a:ext cx="2016224" cy="476672"/>
          </a:xfrm>
          <a:prstGeom prst="actionButtonBlank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ЖЕРЕБЬЁВКА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 descr="d:\Мои документы\сто к одному\0bf0e0a287e8c29cb9d0fd1b713e1d4a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6" name="AutoShape 2" descr="Картинка 1 из 28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0"/>
            <a:ext cx="7632848" cy="1872208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ДВОЙНАЯ  ИГРА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 bwMode="auto">
          <a:xfrm>
            <a:off x="395536" y="6237312"/>
            <a:ext cx="2016224" cy="476672"/>
          </a:xfrm>
          <a:prstGeom prst="actionButtonBlank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ЖЕРЕБЬЁВКА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 descr="d:\Мои документы\сто к одному\0bf0e0a287e8c29cb9d0fd1b713e1d4a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6" name="AutoShape 2" descr="Картинка 1 из 28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Блок-схема: знак завершения 4"/>
          <p:cNvSpPr/>
          <p:nvPr/>
        </p:nvSpPr>
        <p:spPr bwMode="auto">
          <a:xfrm>
            <a:off x="1475656" y="1340768"/>
            <a:ext cx="6480720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Impact" pitchFamily="34" charset="0"/>
              </a:rPr>
              <a:t>   ДЕТИ                                             53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6" name="Блок-схема: знак завершения 5"/>
          <p:cNvSpPr/>
          <p:nvPr/>
        </p:nvSpPr>
        <p:spPr bwMode="auto">
          <a:xfrm>
            <a:off x="1547664" y="2132856"/>
            <a:ext cx="6408712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Impact" pitchFamily="34" charset="0"/>
              </a:rPr>
              <a:t>УЧИТЕЛЬ     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effectLst/>
                <a:latin typeface="Impact" pitchFamily="34" charset="0"/>
              </a:rPr>
              <a:t>                             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Impact" pitchFamily="34" charset="0"/>
              </a:rPr>
              <a:t>10</a:t>
            </a:r>
          </a:p>
        </p:txBody>
      </p:sp>
      <p:sp>
        <p:nvSpPr>
          <p:cNvPr id="7" name="Блок-схема: знак завершения 6"/>
          <p:cNvSpPr/>
          <p:nvPr/>
        </p:nvSpPr>
        <p:spPr bwMode="auto">
          <a:xfrm>
            <a:off x="1547664" y="2924944"/>
            <a:ext cx="6480720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Impact" pitchFamily="34" charset="0"/>
              </a:rPr>
              <a:t>МУЖ/ЖЕНА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Impact" pitchFamily="34" charset="0"/>
              </a:rPr>
              <a:t>                                   9</a:t>
            </a:r>
          </a:p>
        </p:txBody>
      </p:sp>
      <p:sp>
        <p:nvSpPr>
          <p:cNvPr id="8" name="Блок-схема: знак завершения 7"/>
          <p:cNvSpPr/>
          <p:nvPr/>
        </p:nvSpPr>
        <p:spPr bwMode="auto">
          <a:xfrm>
            <a:off x="1547664" y="3717032"/>
            <a:ext cx="6408712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Impact" pitchFamily="34" charset="0"/>
              </a:rPr>
              <a:t>СЛЕДОВАТЕЛЬ                     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Impact" pitchFamily="34" charset="0"/>
              </a:rPr>
              <a:t>6</a:t>
            </a:r>
          </a:p>
        </p:txBody>
      </p:sp>
      <p:sp>
        <p:nvSpPr>
          <p:cNvPr id="9" name="Блок-схема: знак завершения 8"/>
          <p:cNvSpPr/>
          <p:nvPr/>
        </p:nvSpPr>
        <p:spPr bwMode="auto">
          <a:xfrm>
            <a:off x="1619672" y="4509120"/>
            <a:ext cx="6336704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Impact" pitchFamily="34" charset="0"/>
              </a:rPr>
              <a:t>ЖУРНАЛИСТ                               5 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 bwMode="auto">
          <a:xfrm>
            <a:off x="1619672" y="5301208"/>
            <a:ext cx="6336704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Impact" pitchFamily="34" charset="0"/>
              </a:rPr>
              <a:t>ВРАЧ                                               4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0"/>
            <a:ext cx="8352928" cy="1268760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Кто задает слишком много вопросов?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8279904" y="1340768"/>
            <a:ext cx="864096" cy="864096"/>
          </a:xfrm>
          <a:prstGeom prst="ellipse">
            <a:avLst/>
          </a:prstGeom>
          <a:solidFill>
            <a:srgbClr val="FF33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8279904" y="2564904"/>
            <a:ext cx="864096" cy="864096"/>
          </a:xfrm>
          <a:prstGeom prst="ellipse">
            <a:avLst/>
          </a:prstGeom>
          <a:solidFill>
            <a:srgbClr val="FF33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8279904" y="3645024"/>
            <a:ext cx="864096" cy="864096"/>
          </a:xfrm>
          <a:prstGeom prst="ellipse">
            <a:avLst/>
          </a:prstGeom>
          <a:solidFill>
            <a:srgbClr val="FF33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395536" y="1412776"/>
            <a:ext cx="864096" cy="864096"/>
          </a:xfrm>
          <a:prstGeom prst="ellipse">
            <a:avLst/>
          </a:prstGeom>
          <a:solidFill>
            <a:srgbClr val="FF33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395536" y="2564904"/>
            <a:ext cx="864096" cy="864096"/>
          </a:xfrm>
          <a:prstGeom prst="ellipse">
            <a:avLst/>
          </a:prstGeom>
          <a:solidFill>
            <a:srgbClr val="FF33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395536" y="3645024"/>
            <a:ext cx="864096" cy="864096"/>
          </a:xfrm>
          <a:prstGeom prst="ellipse">
            <a:avLst/>
          </a:prstGeom>
          <a:solidFill>
            <a:srgbClr val="FF33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0" name="Блок-схема: знак завершения 19"/>
          <p:cNvSpPr/>
          <p:nvPr/>
        </p:nvSpPr>
        <p:spPr bwMode="auto">
          <a:xfrm>
            <a:off x="1475656" y="1340768"/>
            <a:ext cx="6480720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1" name="Блок-схема: знак завершения 20"/>
          <p:cNvSpPr/>
          <p:nvPr/>
        </p:nvSpPr>
        <p:spPr bwMode="auto">
          <a:xfrm>
            <a:off x="1547664" y="2132856"/>
            <a:ext cx="6480720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2" name="Блок-схема: знак завершения 21"/>
          <p:cNvSpPr/>
          <p:nvPr/>
        </p:nvSpPr>
        <p:spPr bwMode="auto">
          <a:xfrm>
            <a:off x="1547664" y="2924944"/>
            <a:ext cx="6480720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3" name="Блок-схема: знак завершения 22"/>
          <p:cNvSpPr/>
          <p:nvPr/>
        </p:nvSpPr>
        <p:spPr bwMode="auto">
          <a:xfrm>
            <a:off x="1547664" y="3717032"/>
            <a:ext cx="6480720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4" name="Блок-схема: знак завершения 23"/>
          <p:cNvSpPr/>
          <p:nvPr/>
        </p:nvSpPr>
        <p:spPr bwMode="auto">
          <a:xfrm>
            <a:off x="1619672" y="4509120"/>
            <a:ext cx="6480720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5" name="Блок-схема: знак завершения 24"/>
          <p:cNvSpPr/>
          <p:nvPr/>
        </p:nvSpPr>
        <p:spPr bwMode="auto">
          <a:xfrm>
            <a:off x="1619672" y="5301208"/>
            <a:ext cx="6480720" cy="792088"/>
          </a:xfrm>
          <a:prstGeom prst="flowChartTerminator">
            <a:avLst/>
          </a:prstGeom>
          <a:ln w="28575" cap="sq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8279904" y="1340768"/>
            <a:ext cx="864096" cy="864096"/>
          </a:xfrm>
          <a:prstGeom prst="ellipse">
            <a:avLst/>
          </a:prstGeom>
          <a:solidFill>
            <a:srgbClr val="FFFF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7" name="Овал 26"/>
          <p:cNvSpPr/>
          <p:nvPr/>
        </p:nvSpPr>
        <p:spPr bwMode="auto">
          <a:xfrm>
            <a:off x="8279904" y="2564904"/>
            <a:ext cx="864096" cy="864096"/>
          </a:xfrm>
          <a:prstGeom prst="ellipse">
            <a:avLst/>
          </a:prstGeom>
          <a:solidFill>
            <a:srgbClr val="FFFF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8" name="Овал 27"/>
          <p:cNvSpPr/>
          <p:nvPr/>
        </p:nvSpPr>
        <p:spPr bwMode="auto">
          <a:xfrm>
            <a:off x="8279904" y="3645024"/>
            <a:ext cx="864096" cy="864096"/>
          </a:xfrm>
          <a:prstGeom prst="ellipse">
            <a:avLst/>
          </a:prstGeom>
          <a:solidFill>
            <a:srgbClr val="FFFF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9" name="Овал 28"/>
          <p:cNvSpPr/>
          <p:nvPr/>
        </p:nvSpPr>
        <p:spPr bwMode="auto">
          <a:xfrm>
            <a:off x="395536" y="1412776"/>
            <a:ext cx="864096" cy="864096"/>
          </a:xfrm>
          <a:prstGeom prst="ellipse">
            <a:avLst/>
          </a:prstGeom>
          <a:solidFill>
            <a:srgbClr val="FFFF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0" name="Овал 29"/>
          <p:cNvSpPr/>
          <p:nvPr/>
        </p:nvSpPr>
        <p:spPr bwMode="auto">
          <a:xfrm>
            <a:off x="395536" y="2564904"/>
            <a:ext cx="864096" cy="864096"/>
          </a:xfrm>
          <a:prstGeom prst="ellipse">
            <a:avLst/>
          </a:prstGeom>
          <a:solidFill>
            <a:srgbClr val="FFFF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1" name="Овал 30"/>
          <p:cNvSpPr/>
          <p:nvPr/>
        </p:nvSpPr>
        <p:spPr bwMode="auto">
          <a:xfrm>
            <a:off x="395536" y="3645024"/>
            <a:ext cx="864096" cy="864096"/>
          </a:xfrm>
          <a:prstGeom prst="ellipse">
            <a:avLst/>
          </a:prstGeom>
          <a:solidFill>
            <a:srgbClr val="FFFF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2" name="Овал 31"/>
          <p:cNvSpPr/>
          <p:nvPr/>
        </p:nvSpPr>
        <p:spPr bwMode="auto">
          <a:xfrm>
            <a:off x="4427984" y="1340768"/>
            <a:ext cx="792088" cy="792088"/>
          </a:xfrm>
          <a:prstGeom prst="ellipse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638"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Impact" pitchFamily="34" charset="0"/>
              </a:rPr>
              <a:t> 1</a:t>
            </a:r>
          </a:p>
        </p:txBody>
      </p:sp>
      <p:sp>
        <p:nvSpPr>
          <p:cNvPr id="35" name="Овал 34"/>
          <p:cNvSpPr/>
          <p:nvPr/>
        </p:nvSpPr>
        <p:spPr bwMode="auto">
          <a:xfrm>
            <a:off x="4427984" y="2132856"/>
            <a:ext cx="792088" cy="792088"/>
          </a:xfrm>
          <a:prstGeom prst="ellipse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Impact" pitchFamily="34" charset="0"/>
              </a:rPr>
              <a:t> 2</a:t>
            </a:r>
          </a:p>
        </p:txBody>
      </p:sp>
      <p:sp>
        <p:nvSpPr>
          <p:cNvPr id="36" name="Овал 35"/>
          <p:cNvSpPr/>
          <p:nvPr/>
        </p:nvSpPr>
        <p:spPr bwMode="auto">
          <a:xfrm>
            <a:off x="4427984" y="2924944"/>
            <a:ext cx="792088" cy="792088"/>
          </a:xfrm>
          <a:prstGeom prst="ellipse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Impact" pitchFamily="34" charset="0"/>
              </a:rPr>
              <a:t> 3</a:t>
            </a:r>
          </a:p>
        </p:txBody>
      </p:sp>
      <p:sp>
        <p:nvSpPr>
          <p:cNvPr id="37" name="Овал 36"/>
          <p:cNvSpPr/>
          <p:nvPr/>
        </p:nvSpPr>
        <p:spPr bwMode="auto">
          <a:xfrm>
            <a:off x="4427984" y="3717032"/>
            <a:ext cx="792088" cy="792088"/>
          </a:xfrm>
          <a:prstGeom prst="ellipse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Impact" pitchFamily="34" charset="0"/>
              </a:rPr>
              <a:t> 4</a:t>
            </a:r>
          </a:p>
        </p:txBody>
      </p:sp>
      <p:sp>
        <p:nvSpPr>
          <p:cNvPr id="38" name="Овал 37"/>
          <p:cNvSpPr/>
          <p:nvPr/>
        </p:nvSpPr>
        <p:spPr bwMode="auto">
          <a:xfrm>
            <a:off x="4427984" y="4509120"/>
            <a:ext cx="792088" cy="792088"/>
          </a:xfrm>
          <a:prstGeom prst="ellipse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Impact" pitchFamily="34" charset="0"/>
              </a:rPr>
              <a:t> 5</a:t>
            </a:r>
          </a:p>
        </p:txBody>
      </p:sp>
      <p:sp>
        <p:nvSpPr>
          <p:cNvPr id="39" name="Овал 38"/>
          <p:cNvSpPr/>
          <p:nvPr/>
        </p:nvSpPr>
        <p:spPr bwMode="auto">
          <a:xfrm>
            <a:off x="4427984" y="5301208"/>
            <a:ext cx="792088" cy="792088"/>
          </a:xfrm>
          <a:prstGeom prst="ellipse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Impact" pitchFamily="34" charset="0"/>
              </a:rPr>
              <a:t> 6</a:t>
            </a: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 bwMode="auto">
          <a:xfrm>
            <a:off x="395536" y="6237312"/>
            <a:ext cx="2016224" cy="476672"/>
          </a:xfrm>
          <a:prstGeom prst="actionButtonBlank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ЖЕРЕБЬЁВКА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ТРОЙНАЯ ИГР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 descr="d:\Мои документы\сто к одному\0bf0e0a287e8c29cb9d0fd1b713e1d4a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6" name="AutoShape 2" descr="Картинка 1 из 28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260648"/>
            <a:ext cx="7632848" cy="1872208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ТРОЙНАЯ  ИГРА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 bwMode="auto">
          <a:xfrm>
            <a:off x="395536" y="6237312"/>
            <a:ext cx="2016224" cy="476672"/>
          </a:xfrm>
          <a:prstGeom prst="actionButtonBlank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ЖЕРЕБЬЁВКА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151</Words>
  <Application>Microsoft Office PowerPoint</Application>
  <PresentationFormat>Экран (4:3)</PresentationFormat>
  <Paragraphs>64</Paragraphs>
  <Slides>13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Kivanyutina</cp:lastModifiedBy>
  <cp:revision>64</cp:revision>
  <dcterms:modified xsi:type="dcterms:W3CDTF">2012-10-11T10:45:41Z</dcterms:modified>
</cp:coreProperties>
</file>