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714" autoAdjust="0"/>
  </p:normalViewPr>
  <p:slideViewPr>
    <p:cSldViewPr>
      <p:cViewPr varScale="1">
        <p:scale>
          <a:sx n="80" d="100"/>
          <a:sy n="80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FB2F-C181-4539-8A4D-2A5C78CC12AA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99D3-668E-4DB4-8B25-AA68912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C91CF-D6FE-4176-A8B4-1A7406E02B91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F70C-444A-4729-B6FE-578574254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6354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Собирал человек слова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029200" cy="68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157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Первый в мире богато иллюстрированный «толковый словарь живого великорусского языка» В.И.Даля, знаменитое имя которого – синоним кропотливого многолетнего труда великого собирателя «речений письменных, </a:t>
            </a:r>
            <a:r>
              <a:rPr lang="ru-RU" sz="2400" dirty="0" err="1" smtClean="0">
                <a:solidFill>
                  <a:srgbClr val="002060"/>
                </a:solidFill>
              </a:rPr>
              <a:t>беседных</a:t>
            </a:r>
            <a:r>
              <a:rPr lang="ru-RU" sz="2400" dirty="0" smtClean="0">
                <a:solidFill>
                  <a:srgbClr val="002060"/>
                </a:solidFill>
              </a:rPr>
              <a:t>, пространственных, пословиц, поговорок, загадок…», талантливого писателя, фольклориста, этнографа.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1148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43400" y="228600"/>
            <a:ext cx="4572000" cy="6400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«Желание собирателя было составить словарь, о котором бы можно было сказать: «Речения письменные,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беседные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пространственные; общие, местные, местные и областные; обиходные, научные, промысловые, и ремесленные; иноязычные усвоенные и вновь захожие, с переводом; объяснение и описание предметов, толкование понятий общих и частных; пословицы, поговорки, присловья, загадки, скороговорки…»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00" y="4953000"/>
            <a:ext cx="40386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1801 – 1872 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781800" y="228600"/>
          <a:ext cx="5092204" cy="2362200"/>
        </p:xfrm>
        <a:graphic>
          <a:graphicData uri="http://schemas.openxmlformats.org/drawingml/2006/table">
            <a:tbl>
              <a:tblPr/>
              <a:tblGrid>
                <a:gridCol w="5092204"/>
              </a:tblGrid>
              <a:tr h="2362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3402" marR="25334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228600"/>
            <a:ext cx="8839200" cy="6629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Уже почти полтора века Россия зачитывается этим удивительным словарем – свыше 200 тысяч растолкованных слов, около 30 тысяч пословиц и поговорок. Подобного обширного  собрания нет ни у одного  народа в мире.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1219200"/>
            <a:ext cx="9296400" cy="480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Даль не только показал во всей красоте и выразительности живое русское слово, но и фактически создал энциклопедию быта, нравов, обычаев, ремесел, игрищ, обрядов прошедших столетий. «</a:t>
            </a:r>
            <a:r>
              <a:rPr lang="ru-RU" sz="3200" dirty="0" err="1" smtClean="0">
                <a:solidFill>
                  <a:srgbClr val="FFFF00"/>
                </a:solidFill>
              </a:rPr>
              <a:t>Далев</a:t>
            </a:r>
            <a:r>
              <a:rPr lang="ru-RU" sz="3200" dirty="0" smtClean="0">
                <a:solidFill>
                  <a:srgbClr val="FFFF00"/>
                </a:solidFill>
              </a:rPr>
              <a:t> словарь» -  это история русского народа , воплощенная в словах, пословицах, поговорках, песнях, преданиях.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58377" y="5380418"/>
          <a:ext cx="5027246" cy="87630"/>
        </p:xfrm>
        <a:graphic>
          <a:graphicData uri="http://schemas.openxmlformats.org/drawingml/2006/table">
            <a:tbl>
              <a:tblPr/>
              <a:tblGrid>
                <a:gridCol w="5027246"/>
              </a:tblGrid>
              <a:tr h="45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0923" marR="25009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lum bright="-30000" contrast="-10000"/>
          </a:blip>
          <a:srcRect/>
          <a:stretch>
            <a:fillRect/>
          </a:stretch>
        </p:blipFill>
        <p:spPr bwMode="auto">
          <a:xfrm>
            <a:off x="4648200" y="1"/>
            <a:ext cx="44958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9920" y="1397000"/>
          <a:ext cx="5064160" cy="4064000"/>
        </p:xfrm>
        <a:graphic>
          <a:graphicData uri="http://schemas.openxmlformats.org/drawingml/2006/table">
            <a:tbl>
              <a:tblPr/>
              <a:tblGrid>
                <a:gridCol w="5064160"/>
              </a:tblGrid>
              <a:tr h="406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19380" marR="25193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-8467"/>
            <a:ext cx="9144000" cy="686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"/>
            <a:ext cx="2590799" cy="35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19400" y="304800"/>
          <a:ext cx="6096000" cy="60960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609600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ИЗБА </a:t>
                      </a:r>
                      <a:r>
                        <a:rPr lang="ru-RU" sz="1400" b="1" cap="sm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ж.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крестьянский дом, хата; жилой деревянный дом; жилая горница,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комната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чистая (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нестряпная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 половина; людская или кухня, жилье для прислуги в барском дворе; стар, внутренний покой в деревян­ном дворце царском; стар, палата, приказ, присутственное место.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Сборная изба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наемная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миром, для сходок и для приезжих старшин.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Черная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или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курная изба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в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которой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печь без трубы.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Белая изба,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или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изба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по-белому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в которой печь с трубою и пото­му нет копоти.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Красная изба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с красным, т.е. большим или переплетенным окном, не с одними волоковыми. Старинная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изба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делилась на три части: на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шолнуш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или кухню и спальню;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избу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столовую и жи­лую;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горенку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чистую, без печи или с гол­ландскою;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горенка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украшалась картинами и ставилась иногда отдельным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пристроем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Вообще у нас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изба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бывает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рубленая,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бревенчатая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она обычно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четырёхстенная;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если же разгорожена рубленою стеною, то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пятистенная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или о шести рубленых углах; тогда сени к одному боку и одна только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жилая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комната;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шестистенная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если сени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посредине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 из них вход в обе половины,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зимнюю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 летнюю, или в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стряпную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и в чистую, или собственно в избу, в горенку, светлицу. Изба делится на четыре угла: по одну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сторону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входа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стряпной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бабий кут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 печь; по другую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хозяйский кут (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кутник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нижний)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или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коник,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от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койки,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род ларя для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поклажи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упряжи и пожитков; прямо против печи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печной угол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или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жёрнов-угол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(он же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куть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кутной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где стоит ручной жернов, где бабы работают; прямо против коника наискось против печи,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красный, большой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или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верхний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угол,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 иконами и столом.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 одной избе разными вениками не мети: разойдется по углам богатство. Избная помочь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устраивается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тем, кто хочет рубить новую избу; полагается 100 бревен и столько же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помочан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для вырубки и привозки по бревну. </a:t>
                      </a:r>
                    </a:p>
                  </a:txBody>
                  <a:tcPr marL="20632" marR="206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3733800"/>
          <a:ext cx="8763000" cy="3352800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3352800">
                <a:tc>
                  <a:txBody>
                    <a:bodyPr/>
                    <a:lstStyle/>
                    <a:p>
                      <a:pPr marL="103505" indent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КУЛАК м. — пясть ручная, с прижатыми к ней пальцами,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кука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|| Большой молот от 5 до 20 фунтов, кувалда,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балда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кулаком бьют щебень;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иногда деревянная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колотушка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|1 Зубец машинного, мельничного колеса, особ, деревянный; такой же зубец, торчок в валу, в пестах толчеи, водяного молота и пр. || Скупец, скряга,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жидомор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кремень, крепыш; || перекупщик,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переторговщик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маклак, прасол, сводчик, особ, в хлебной торговле, на базарах и пристанях, сам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безденежный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живет обманом, обсчетом,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обмером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маяк, орел, тархан, варяг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торгаш с малыми деньжонками, ездит по деревням, скупая холст, пряжу, лен, пеньку, мерлуш­ку, щетину, масло и пр.;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прасол, прах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денежный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барышник, гуртовщик, скупщик и отгонщик скота;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разносчик, коробейник, щепетильник. Жаль кулаков, да бьют же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дураков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! Святым кулаком, да по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окаянной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шее. Выпивши пива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тестя в рыло: поев пироги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тещу в кулаки. Кулачки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м. мн. — кулачный бой, драка кулаками, для забавы, из молодечества, англ. бокс. Наши кулачные бои были: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одиночные, один на один,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стена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на'стену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бой шел обычным правилом: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лежачего не бьют; мазку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(на ком кровь)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не бьют; рукавички долой; лежачий в драку не ходит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 пр.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Кулобой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, -боец, -бой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м. — драчун, охотник до кулачной рас­правы.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Лычники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кулобой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— унтера, в былое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вюемя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839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Собирал человек слова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Собирал человек слова </dc:title>
  <cp:lastModifiedBy>Лиля</cp:lastModifiedBy>
  <cp:revision>13</cp:revision>
  <dcterms:modified xsi:type="dcterms:W3CDTF">2013-10-02T18:54:31Z</dcterms:modified>
</cp:coreProperties>
</file>