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63" r:id="rId9"/>
    <p:sldId id="28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3300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C140E8-53EA-41D3-BFAB-62F1270C091C}" type="doc">
      <dgm:prSet loTypeId="urn:microsoft.com/office/officeart/2005/8/layout/arrow5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1D8825F0-50B3-49DD-B4BD-661AFE169820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отобрать </a:t>
          </a:r>
          <a:r>
            <a:rPr lang="ru-RU" b="1" u="sng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главное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существенное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D10389-72E2-4BF3-BFF8-BF4E77D28B06}" type="parTrans" cxnId="{E12EED52-33BB-44CC-B0C5-CF68AB8B149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7D051B-99FE-4507-910D-553CB47B4491}" type="sibTrans" cxnId="{E12EED52-33BB-44CC-B0C5-CF68AB8B149C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09E827-11F6-421F-A42E-1C8438613562}">
      <dgm:prSet phldrT="[Текст]"/>
      <dgm:spPr/>
      <dgm:t>
        <a:bodyPr/>
        <a:lstStyle/>
        <a:p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отобразить авторский </a:t>
          </a:r>
          <a:r>
            <a:rPr lang="ru-RU" b="1" u="sng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стиль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 индивидуальность</a:t>
          </a:r>
          <a:endParaRPr lang="ru-RU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60FA9A2-EF7A-4D73-AF20-13C569DFE2D3}" type="parTrans" cxnId="{2D310E92-E8A5-4C46-8773-804FDD957095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FC64A1-8F1A-4357-89BB-A3B626ED7AE7}" type="sibTrans" cxnId="{2D310E92-E8A5-4C46-8773-804FDD957095}">
      <dgm:prSet/>
      <dgm:spPr/>
      <dgm:t>
        <a:bodyPr/>
        <a:lstStyle/>
        <a:p>
          <a:endParaRPr lang="ru-RU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7E6D2D-C16E-4D9A-9B3C-C4295022EDB9}" type="pres">
      <dgm:prSet presAssocID="{05C140E8-53EA-41D3-BFAB-62F1270C091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6DA9B6-7468-491D-BA5F-EF10A47C2C9F}" type="pres">
      <dgm:prSet presAssocID="{1D8825F0-50B3-49DD-B4BD-661AFE169820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A6AA3-29A6-4448-84FA-D313DD48E429}" type="pres">
      <dgm:prSet presAssocID="{2B09E827-11F6-421F-A42E-1C8438613562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6286C0-9669-4690-BC9F-8D37447FEC39}" type="presOf" srcId="{2B09E827-11F6-421F-A42E-1C8438613562}" destId="{49EA6AA3-29A6-4448-84FA-D313DD48E429}" srcOrd="0" destOrd="0" presId="urn:microsoft.com/office/officeart/2005/8/layout/arrow5"/>
    <dgm:cxn modelId="{2A93CE9D-7D31-464E-B2D7-75EF764E41F3}" type="presOf" srcId="{05C140E8-53EA-41D3-BFAB-62F1270C091C}" destId="{827E6D2D-C16E-4D9A-9B3C-C4295022EDB9}" srcOrd="0" destOrd="0" presId="urn:microsoft.com/office/officeart/2005/8/layout/arrow5"/>
    <dgm:cxn modelId="{2D310E92-E8A5-4C46-8773-804FDD957095}" srcId="{05C140E8-53EA-41D3-BFAB-62F1270C091C}" destId="{2B09E827-11F6-421F-A42E-1C8438613562}" srcOrd="1" destOrd="0" parTransId="{760FA9A2-EF7A-4D73-AF20-13C569DFE2D3}" sibTransId="{7AFC64A1-8F1A-4357-89BB-A3B626ED7AE7}"/>
    <dgm:cxn modelId="{E12EED52-33BB-44CC-B0C5-CF68AB8B149C}" srcId="{05C140E8-53EA-41D3-BFAB-62F1270C091C}" destId="{1D8825F0-50B3-49DD-B4BD-661AFE169820}" srcOrd="0" destOrd="0" parTransId="{5FD10389-72E2-4BF3-BFF8-BF4E77D28B06}" sibTransId="{157D051B-99FE-4507-910D-553CB47B4491}"/>
    <dgm:cxn modelId="{7E080383-A6B4-47D5-A872-C244653383E0}" type="presOf" srcId="{1D8825F0-50B3-49DD-B4BD-661AFE169820}" destId="{FC6DA9B6-7468-491D-BA5F-EF10A47C2C9F}" srcOrd="0" destOrd="0" presId="urn:microsoft.com/office/officeart/2005/8/layout/arrow5"/>
    <dgm:cxn modelId="{3BC2086A-3CA0-44B7-BF2E-77E35105FAC2}" type="presParOf" srcId="{827E6D2D-C16E-4D9A-9B3C-C4295022EDB9}" destId="{FC6DA9B6-7468-491D-BA5F-EF10A47C2C9F}" srcOrd="0" destOrd="0" presId="urn:microsoft.com/office/officeart/2005/8/layout/arrow5"/>
    <dgm:cxn modelId="{37AD1EC5-0471-4D3F-AD29-8FC1DCF06778}" type="presParOf" srcId="{827E6D2D-C16E-4D9A-9B3C-C4295022EDB9}" destId="{49EA6AA3-29A6-4448-84FA-D313DD48E429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E75C82-30DF-42E7-A0FE-2C1E17323BF6}" type="doc">
      <dgm:prSet loTypeId="urn:microsoft.com/office/officeart/2005/8/layout/hierarchy3" loCatId="hierarchy" qsTypeId="urn:microsoft.com/office/officeart/2005/8/quickstyle/simple5" qsCatId="simple" csTypeId="urn:microsoft.com/office/officeart/2005/8/colors/colorful1#5" csCatId="colorful" phldr="1"/>
      <dgm:spPr/>
      <dgm:t>
        <a:bodyPr/>
        <a:lstStyle/>
        <a:p>
          <a:endParaRPr lang="ru-RU"/>
        </a:p>
      </dgm:t>
    </dgm:pt>
    <dgm:pt modelId="{5B6BFA8F-09E5-4EF9-9AB7-79ADF1BD8C44}">
      <dgm:prSet phldrT="[Текст]"/>
      <dgm:spPr/>
      <dgm:t>
        <a:bodyPr/>
        <a:lstStyle/>
        <a:p>
          <a:r>
            <a:rPr lang="ru-RU" b="1" dirty="0" smtClean="0"/>
            <a:t>Лексические средства</a:t>
          </a:r>
          <a:endParaRPr lang="ru-RU" b="1" dirty="0"/>
        </a:p>
      </dgm:t>
    </dgm:pt>
    <dgm:pt modelId="{586FCBE7-7045-415E-9280-F055420D0330}" type="parTrans" cxnId="{F37B0CDD-014D-4D05-9CD2-5EED3A65E7E8}">
      <dgm:prSet/>
      <dgm:spPr/>
      <dgm:t>
        <a:bodyPr/>
        <a:lstStyle/>
        <a:p>
          <a:endParaRPr lang="ru-RU" b="1"/>
        </a:p>
      </dgm:t>
    </dgm:pt>
    <dgm:pt modelId="{9196EE8A-A689-4ACE-A05A-19B88AA8FCFF}" type="sibTrans" cxnId="{F37B0CDD-014D-4D05-9CD2-5EED3A65E7E8}">
      <dgm:prSet/>
      <dgm:spPr/>
      <dgm:t>
        <a:bodyPr/>
        <a:lstStyle/>
        <a:p>
          <a:endParaRPr lang="ru-RU" b="1"/>
        </a:p>
      </dgm:t>
    </dgm:pt>
    <dgm:pt modelId="{80EBE212-9AE7-460D-A55D-7F1C5B73389D}">
      <dgm:prSet phldrT="[Текст]"/>
      <dgm:spPr/>
      <dgm:t>
        <a:bodyPr/>
        <a:lstStyle/>
        <a:p>
          <a:r>
            <a:rPr lang="ru-RU" b="1" dirty="0" smtClean="0"/>
            <a:t>лексические повторы</a:t>
          </a:r>
          <a:endParaRPr lang="ru-RU" b="1" dirty="0"/>
        </a:p>
      </dgm:t>
    </dgm:pt>
    <dgm:pt modelId="{987E348C-A8EC-41A2-A916-DA04BC03E0D6}" type="parTrans" cxnId="{CFA004ED-733E-45FD-91DA-A087D1414345}">
      <dgm:prSet/>
      <dgm:spPr/>
      <dgm:t>
        <a:bodyPr/>
        <a:lstStyle/>
        <a:p>
          <a:endParaRPr lang="ru-RU" b="1"/>
        </a:p>
      </dgm:t>
    </dgm:pt>
    <dgm:pt modelId="{303D21DD-600C-4A6F-83FB-CB3D1036DE43}" type="sibTrans" cxnId="{CFA004ED-733E-45FD-91DA-A087D1414345}">
      <dgm:prSet/>
      <dgm:spPr/>
      <dgm:t>
        <a:bodyPr/>
        <a:lstStyle/>
        <a:p>
          <a:endParaRPr lang="ru-RU" b="1"/>
        </a:p>
      </dgm:t>
    </dgm:pt>
    <dgm:pt modelId="{06106631-25F1-4CA3-B367-067BC77DFA7D}">
      <dgm:prSet phldrT="[Текст]"/>
      <dgm:spPr/>
      <dgm:t>
        <a:bodyPr/>
        <a:lstStyle/>
        <a:p>
          <a:r>
            <a:rPr lang="ru-RU" b="1" dirty="0" smtClean="0"/>
            <a:t>синонимы, антонимы</a:t>
          </a:r>
          <a:endParaRPr lang="ru-RU" b="1" dirty="0"/>
        </a:p>
      </dgm:t>
    </dgm:pt>
    <dgm:pt modelId="{F953C760-879D-4955-B2E2-759638ADC26B}" type="parTrans" cxnId="{3EEC8ACB-022F-49BC-9655-D5BE05991CED}">
      <dgm:prSet/>
      <dgm:spPr/>
      <dgm:t>
        <a:bodyPr/>
        <a:lstStyle/>
        <a:p>
          <a:endParaRPr lang="ru-RU" b="1"/>
        </a:p>
      </dgm:t>
    </dgm:pt>
    <dgm:pt modelId="{0C4B4BD9-3D3B-437B-BF14-E9156DBCD9AC}" type="sibTrans" cxnId="{3EEC8ACB-022F-49BC-9655-D5BE05991CED}">
      <dgm:prSet/>
      <dgm:spPr/>
      <dgm:t>
        <a:bodyPr/>
        <a:lstStyle/>
        <a:p>
          <a:endParaRPr lang="ru-RU" b="1"/>
        </a:p>
      </dgm:t>
    </dgm:pt>
    <dgm:pt modelId="{1BA436CC-84B0-4F8B-8A4D-C965142474D9}">
      <dgm:prSet phldrT="[Текст]"/>
      <dgm:spPr/>
      <dgm:t>
        <a:bodyPr/>
        <a:lstStyle/>
        <a:p>
          <a:r>
            <a:rPr lang="ru-RU" b="1" dirty="0" smtClean="0"/>
            <a:t>Морфологические средства</a:t>
          </a:r>
          <a:endParaRPr lang="ru-RU" b="1" dirty="0"/>
        </a:p>
      </dgm:t>
    </dgm:pt>
    <dgm:pt modelId="{74FD6B6A-ED48-4BD4-9D24-9A37DBCBB4EE}" type="parTrans" cxnId="{1AAB8BED-9642-439D-8BA6-89036104A408}">
      <dgm:prSet/>
      <dgm:spPr/>
      <dgm:t>
        <a:bodyPr/>
        <a:lstStyle/>
        <a:p>
          <a:endParaRPr lang="ru-RU" b="1"/>
        </a:p>
      </dgm:t>
    </dgm:pt>
    <dgm:pt modelId="{1AFAA5D1-7695-48CE-8F38-16D0F8566368}" type="sibTrans" cxnId="{1AAB8BED-9642-439D-8BA6-89036104A408}">
      <dgm:prSet/>
      <dgm:spPr/>
      <dgm:t>
        <a:bodyPr/>
        <a:lstStyle/>
        <a:p>
          <a:endParaRPr lang="ru-RU" b="1"/>
        </a:p>
      </dgm:t>
    </dgm:pt>
    <dgm:pt modelId="{DDF08B2F-50A2-4C96-AFE2-E0C2815E9AD5}">
      <dgm:prSet phldrT="[Текст]"/>
      <dgm:spPr/>
      <dgm:t>
        <a:bodyPr/>
        <a:lstStyle/>
        <a:p>
          <a:r>
            <a:rPr lang="ru-RU" b="1" dirty="0" smtClean="0"/>
            <a:t>местоимения (личные, указательные)</a:t>
          </a:r>
          <a:endParaRPr lang="ru-RU" b="1" dirty="0"/>
        </a:p>
      </dgm:t>
    </dgm:pt>
    <dgm:pt modelId="{0FA2CD7B-7F66-40A5-AF58-E9CFBD66C463}" type="parTrans" cxnId="{B6411DA7-E788-4141-9674-66EB8AAC6574}">
      <dgm:prSet/>
      <dgm:spPr/>
      <dgm:t>
        <a:bodyPr/>
        <a:lstStyle/>
        <a:p>
          <a:endParaRPr lang="ru-RU" b="1"/>
        </a:p>
      </dgm:t>
    </dgm:pt>
    <dgm:pt modelId="{F5BF7A82-EB94-41B4-AC51-9E87FA7632EA}" type="sibTrans" cxnId="{B6411DA7-E788-4141-9674-66EB8AAC6574}">
      <dgm:prSet/>
      <dgm:spPr/>
      <dgm:t>
        <a:bodyPr/>
        <a:lstStyle/>
        <a:p>
          <a:endParaRPr lang="ru-RU" b="1"/>
        </a:p>
      </dgm:t>
    </dgm:pt>
    <dgm:pt modelId="{B117E9B6-192E-4074-B5D2-918F3EEB80E3}">
      <dgm:prSet phldrT="[Текст]"/>
      <dgm:spPr/>
      <dgm:t>
        <a:bodyPr/>
        <a:lstStyle/>
        <a:p>
          <a:r>
            <a:rPr lang="ru-RU" b="1" dirty="0" smtClean="0"/>
            <a:t>наречия места, времени, указательные</a:t>
          </a:r>
          <a:endParaRPr lang="ru-RU" b="1" dirty="0"/>
        </a:p>
      </dgm:t>
    </dgm:pt>
    <dgm:pt modelId="{22FBCC5F-21AA-4D2C-A4D4-A8578C33D6AB}" type="parTrans" cxnId="{990D2238-96E3-4EDD-8819-6802B2E24451}">
      <dgm:prSet/>
      <dgm:spPr/>
      <dgm:t>
        <a:bodyPr/>
        <a:lstStyle/>
        <a:p>
          <a:endParaRPr lang="ru-RU" b="1"/>
        </a:p>
      </dgm:t>
    </dgm:pt>
    <dgm:pt modelId="{C41D96D0-B43A-4ACA-8CF3-0ED78072FB49}" type="sibTrans" cxnId="{990D2238-96E3-4EDD-8819-6802B2E24451}">
      <dgm:prSet/>
      <dgm:spPr/>
      <dgm:t>
        <a:bodyPr/>
        <a:lstStyle/>
        <a:p>
          <a:endParaRPr lang="ru-RU" b="1"/>
        </a:p>
      </dgm:t>
    </dgm:pt>
    <dgm:pt modelId="{4F3530EC-86FE-496C-95DD-B58DC5EDD18B}">
      <dgm:prSet phldrT="[Текст]"/>
      <dgm:spPr/>
      <dgm:t>
        <a:bodyPr/>
        <a:lstStyle/>
        <a:p>
          <a:r>
            <a:rPr lang="ru-RU" b="1" dirty="0" smtClean="0"/>
            <a:t>описательные обороты</a:t>
          </a:r>
          <a:endParaRPr lang="ru-RU" b="1" dirty="0"/>
        </a:p>
      </dgm:t>
    </dgm:pt>
    <dgm:pt modelId="{AA3F0CEB-48AE-4ADB-9F34-41FB1894B241}" type="parTrans" cxnId="{39946ED4-A0E8-4467-A81C-51F780AC53C0}">
      <dgm:prSet/>
      <dgm:spPr/>
      <dgm:t>
        <a:bodyPr/>
        <a:lstStyle/>
        <a:p>
          <a:endParaRPr lang="ru-RU" b="1"/>
        </a:p>
      </dgm:t>
    </dgm:pt>
    <dgm:pt modelId="{9818936E-01A7-4BF5-8DDE-603411D16EBB}" type="sibTrans" cxnId="{39946ED4-A0E8-4467-A81C-51F780AC53C0}">
      <dgm:prSet/>
      <dgm:spPr/>
      <dgm:t>
        <a:bodyPr/>
        <a:lstStyle/>
        <a:p>
          <a:endParaRPr lang="ru-RU" b="1"/>
        </a:p>
      </dgm:t>
    </dgm:pt>
    <dgm:pt modelId="{2E87398E-C570-463C-97D2-279F95CB4713}">
      <dgm:prSet phldrT="[Текст]"/>
      <dgm:spPr/>
      <dgm:t>
        <a:bodyPr/>
        <a:lstStyle/>
        <a:p>
          <a:r>
            <a:rPr lang="ru-RU" b="1" dirty="0" smtClean="0"/>
            <a:t>союзы, частицы</a:t>
          </a:r>
          <a:endParaRPr lang="ru-RU" b="1" dirty="0"/>
        </a:p>
      </dgm:t>
    </dgm:pt>
    <dgm:pt modelId="{FDD593F9-326A-4F2D-8DD2-2F02B5FCEC6D}" type="parTrans" cxnId="{AB3C44A9-8407-4D61-9B07-2CEBAEC59B07}">
      <dgm:prSet/>
      <dgm:spPr/>
      <dgm:t>
        <a:bodyPr/>
        <a:lstStyle/>
        <a:p>
          <a:endParaRPr lang="ru-RU" b="1"/>
        </a:p>
      </dgm:t>
    </dgm:pt>
    <dgm:pt modelId="{2787C698-3C02-4D9D-9C9B-AA4CDD795C28}" type="sibTrans" cxnId="{AB3C44A9-8407-4D61-9B07-2CEBAEC59B07}">
      <dgm:prSet/>
      <dgm:spPr/>
      <dgm:t>
        <a:bodyPr/>
        <a:lstStyle/>
        <a:p>
          <a:endParaRPr lang="ru-RU" b="1"/>
        </a:p>
      </dgm:t>
    </dgm:pt>
    <dgm:pt modelId="{C949CAEC-76C3-4C12-8A37-BDB047E214C5}">
      <dgm:prSet phldrT="[Текст]"/>
      <dgm:spPr/>
      <dgm:t>
        <a:bodyPr/>
        <a:lstStyle/>
        <a:p>
          <a:r>
            <a:rPr lang="ru-RU" b="1" dirty="0" smtClean="0"/>
            <a:t>Синтаксические средства</a:t>
          </a:r>
          <a:endParaRPr lang="ru-RU" b="1" dirty="0"/>
        </a:p>
      </dgm:t>
    </dgm:pt>
    <dgm:pt modelId="{6FC6C47A-0E1A-4CBD-89FC-A14C9E452B96}" type="parTrans" cxnId="{C07E09EB-E6DB-4634-9C4D-B309E96ECCEC}">
      <dgm:prSet/>
      <dgm:spPr/>
      <dgm:t>
        <a:bodyPr/>
        <a:lstStyle/>
        <a:p>
          <a:endParaRPr lang="ru-RU" b="1"/>
        </a:p>
      </dgm:t>
    </dgm:pt>
    <dgm:pt modelId="{0DFB04C4-5191-47E8-BCDC-F8FECF679FE6}" type="sibTrans" cxnId="{C07E09EB-E6DB-4634-9C4D-B309E96ECCEC}">
      <dgm:prSet/>
      <dgm:spPr/>
      <dgm:t>
        <a:bodyPr/>
        <a:lstStyle/>
        <a:p>
          <a:endParaRPr lang="ru-RU" b="1"/>
        </a:p>
      </dgm:t>
    </dgm:pt>
    <dgm:pt modelId="{E4A287D1-B40D-423A-BD15-97EE253C5E11}">
      <dgm:prSet phldrT="[Текст]"/>
      <dgm:spPr/>
      <dgm:t>
        <a:bodyPr/>
        <a:lstStyle/>
        <a:p>
          <a:r>
            <a:rPr lang="ru-RU" b="1" dirty="0" smtClean="0"/>
            <a:t>непрямой порядок слов</a:t>
          </a:r>
        </a:p>
      </dgm:t>
    </dgm:pt>
    <dgm:pt modelId="{04EB41A1-E53F-4C24-9E3C-BF21BC8F0824}" type="parTrans" cxnId="{0F9E4933-A279-4CED-8CFF-5A792A030BCC}">
      <dgm:prSet/>
      <dgm:spPr/>
      <dgm:t>
        <a:bodyPr/>
        <a:lstStyle/>
        <a:p>
          <a:endParaRPr lang="ru-RU" b="1"/>
        </a:p>
      </dgm:t>
    </dgm:pt>
    <dgm:pt modelId="{968A0267-CDAD-4FB6-8639-AF97B55B43E8}" type="sibTrans" cxnId="{0F9E4933-A279-4CED-8CFF-5A792A030BCC}">
      <dgm:prSet/>
      <dgm:spPr/>
      <dgm:t>
        <a:bodyPr/>
        <a:lstStyle/>
        <a:p>
          <a:endParaRPr lang="ru-RU" b="1"/>
        </a:p>
      </dgm:t>
    </dgm:pt>
    <dgm:pt modelId="{58CB63D9-CA94-466A-AD3B-451C175D548C}">
      <dgm:prSet phldrT="[Текст]"/>
      <dgm:spPr/>
      <dgm:t>
        <a:bodyPr/>
        <a:lstStyle/>
        <a:p>
          <a:r>
            <a:rPr lang="ru-RU" b="1" dirty="0" smtClean="0"/>
            <a:t>синтаксический параллелизм</a:t>
          </a:r>
          <a:endParaRPr lang="ru-RU" b="1" dirty="0"/>
        </a:p>
      </dgm:t>
    </dgm:pt>
    <dgm:pt modelId="{87B3DBF1-27A2-4B37-9C94-57AE28A77B79}" type="parTrans" cxnId="{8F0A2E97-4508-43DF-AD71-A2CBE72B3FF3}">
      <dgm:prSet/>
      <dgm:spPr/>
      <dgm:t>
        <a:bodyPr/>
        <a:lstStyle/>
        <a:p>
          <a:endParaRPr lang="ru-RU" b="1"/>
        </a:p>
      </dgm:t>
    </dgm:pt>
    <dgm:pt modelId="{BB8EC0A6-CEDD-4186-9A9B-7CA3E4E3ABA8}" type="sibTrans" cxnId="{8F0A2E97-4508-43DF-AD71-A2CBE72B3FF3}">
      <dgm:prSet/>
      <dgm:spPr/>
      <dgm:t>
        <a:bodyPr/>
        <a:lstStyle/>
        <a:p>
          <a:endParaRPr lang="ru-RU" b="1"/>
        </a:p>
      </dgm:t>
    </dgm:pt>
    <dgm:pt modelId="{E57A929C-953B-4655-B0C6-984DAF0130D5}">
      <dgm:prSet phldrT="[Текст]"/>
      <dgm:spPr/>
      <dgm:t>
        <a:bodyPr/>
        <a:lstStyle/>
        <a:p>
          <a:r>
            <a:rPr lang="ru-RU" b="1" dirty="0" smtClean="0"/>
            <a:t>парцелляция</a:t>
          </a:r>
          <a:endParaRPr lang="ru-RU" b="1" dirty="0"/>
        </a:p>
      </dgm:t>
    </dgm:pt>
    <dgm:pt modelId="{FDE1F6AF-6B34-4A1E-A0DB-811E6C99F5AF}" type="parTrans" cxnId="{131EB6AF-5E7C-4D9D-94B5-8774BE982442}">
      <dgm:prSet/>
      <dgm:spPr/>
      <dgm:t>
        <a:bodyPr/>
        <a:lstStyle/>
        <a:p>
          <a:endParaRPr lang="ru-RU" b="1"/>
        </a:p>
      </dgm:t>
    </dgm:pt>
    <dgm:pt modelId="{B1942A68-4CE5-4526-9413-3B06F095E3F0}" type="sibTrans" cxnId="{131EB6AF-5E7C-4D9D-94B5-8774BE982442}">
      <dgm:prSet/>
      <dgm:spPr/>
      <dgm:t>
        <a:bodyPr/>
        <a:lstStyle/>
        <a:p>
          <a:endParaRPr lang="ru-RU" b="1"/>
        </a:p>
      </dgm:t>
    </dgm:pt>
    <dgm:pt modelId="{250A4B9D-DDBE-4A2B-A43C-5BA3FF6787C1}">
      <dgm:prSet phldrT="[Текст]"/>
      <dgm:spPr/>
      <dgm:t>
        <a:bodyPr/>
        <a:lstStyle/>
        <a:p>
          <a:r>
            <a:rPr lang="ru-RU" b="1" dirty="0" smtClean="0"/>
            <a:t>неполные предложения</a:t>
          </a:r>
          <a:endParaRPr lang="ru-RU" b="1" dirty="0"/>
        </a:p>
      </dgm:t>
    </dgm:pt>
    <dgm:pt modelId="{195D56EC-F730-4002-9614-BE015AFBC1E9}" type="parTrans" cxnId="{9340EE5B-7A96-4F5B-B319-63FEDDA30AE5}">
      <dgm:prSet/>
      <dgm:spPr/>
      <dgm:t>
        <a:bodyPr/>
        <a:lstStyle/>
        <a:p>
          <a:endParaRPr lang="ru-RU" b="1"/>
        </a:p>
      </dgm:t>
    </dgm:pt>
    <dgm:pt modelId="{71544A53-C19F-442F-9CD5-AE5410AA8811}" type="sibTrans" cxnId="{9340EE5B-7A96-4F5B-B319-63FEDDA30AE5}">
      <dgm:prSet/>
      <dgm:spPr/>
      <dgm:t>
        <a:bodyPr/>
        <a:lstStyle/>
        <a:p>
          <a:endParaRPr lang="ru-RU" b="1"/>
        </a:p>
      </dgm:t>
    </dgm:pt>
    <dgm:pt modelId="{BA62F986-A0EE-4748-B369-794D807F6B7D}">
      <dgm:prSet phldrT="[Текст]"/>
      <dgm:spPr/>
      <dgm:t>
        <a:bodyPr/>
        <a:lstStyle/>
        <a:p>
          <a:r>
            <a:rPr lang="ru-RU" b="1" dirty="0" smtClean="0"/>
            <a:t>вводные слова и конструкции</a:t>
          </a:r>
          <a:endParaRPr lang="ru-RU" b="1" dirty="0"/>
        </a:p>
      </dgm:t>
    </dgm:pt>
    <dgm:pt modelId="{5D0C6A7C-403C-4B4E-93C1-F54B551042DA}" type="parTrans" cxnId="{5A971360-70BE-4BA0-95D9-006931DA3605}">
      <dgm:prSet/>
      <dgm:spPr/>
      <dgm:t>
        <a:bodyPr/>
        <a:lstStyle/>
        <a:p>
          <a:endParaRPr lang="ru-RU" b="1"/>
        </a:p>
      </dgm:t>
    </dgm:pt>
    <dgm:pt modelId="{972CDBB0-C8CF-4951-BE34-A12CDD0FFB27}" type="sibTrans" cxnId="{5A971360-70BE-4BA0-95D9-006931DA3605}">
      <dgm:prSet/>
      <dgm:spPr/>
      <dgm:t>
        <a:bodyPr/>
        <a:lstStyle/>
        <a:p>
          <a:endParaRPr lang="ru-RU" b="1"/>
        </a:p>
      </dgm:t>
    </dgm:pt>
    <dgm:pt modelId="{D737EB01-21BA-41D1-B3FF-33163E736671}">
      <dgm:prSet phldrT="[Текст]"/>
      <dgm:spPr/>
      <dgm:t>
        <a:bodyPr/>
        <a:lstStyle/>
        <a:p>
          <a:r>
            <a:rPr lang="ru-RU" b="1" dirty="0" smtClean="0"/>
            <a:t>слова одной тематической группы</a:t>
          </a:r>
          <a:endParaRPr lang="ru-RU" b="1" dirty="0"/>
        </a:p>
      </dgm:t>
    </dgm:pt>
    <dgm:pt modelId="{B9EEB207-78E1-43D0-A3EF-ABF868CAAAC1}" type="parTrans" cxnId="{BF9676C4-A701-41F2-8372-214F34D281B4}">
      <dgm:prSet/>
      <dgm:spPr/>
      <dgm:t>
        <a:bodyPr/>
        <a:lstStyle/>
        <a:p>
          <a:endParaRPr lang="ru-RU"/>
        </a:p>
      </dgm:t>
    </dgm:pt>
    <dgm:pt modelId="{A1EDB2CC-A0B6-4D4E-BC5A-24733E6CC631}" type="sibTrans" cxnId="{BF9676C4-A701-41F2-8372-214F34D281B4}">
      <dgm:prSet/>
      <dgm:spPr/>
      <dgm:t>
        <a:bodyPr/>
        <a:lstStyle/>
        <a:p>
          <a:endParaRPr lang="ru-RU"/>
        </a:p>
      </dgm:t>
    </dgm:pt>
    <dgm:pt modelId="{B223A8D4-A6F5-44E4-99FF-42119B46E9DE}" type="pres">
      <dgm:prSet presAssocID="{0AE75C82-30DF-42E7-A0FE-2C1E17323BF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0A4FDD0-069F-4949-B153-7152A2910CBF}" type="pres">
      <dgm:prSet presAssocID="{5B6BFA8F-09E5-4EF9-9AB7-79ADF1BD8C44}" presName="root" presStyleCnt="0"/>
      <dgm:spPr/>
    </dgm:pt>
    <dgm:pt modelId="{E7816D8D-F2A0-4931-8F5B-1883A8A5929A}" type="pres">
      <dgm:prSet presAssocID="{5B6BFA8F-09E5-4EF9-9AB7-79ADF1BD8C44}" presName="rootComposite" presStyleCnt="0"/>
      <dgm:spPr/>
    </dgm:pt>
    <dgm:pt modelId="{9EA556F2-C458-4AB5-B688-4A21D847DA84}" type="pres">
      <dgm:prSet presAssocID="{5B6BFA8F-09E5-4EF9-9AB7-79ADF1BD8C44}" presName="rootText" presStyleLbl="node1" presStyleIdx="0" presStyleCnt="3" custScaleX="208885"/>
      <dgm:spPr/>
      <dgm:t>
        <a:bodyPr/>
        <a:lstStyle/>
        <a:p>
          <a:endParaRPr lang="ru-RU"/>
        </a:p>
      </dgm:t>
    </dgm:pt>
    <dgm:pt modelId="{78493F55-EA37-4E03-BA2F-DA1C7F0CC548}" type="pres">
      <dgm:prSet presAssocID="{5B6BFA8F-09E5-4EF9-9AB7-79ADF1BD8C44}" presName="rootConnector" presStyleLbl="node1" presStyleIdx="0" presStyleCnt="3"/>
      <dgm:spPr/>
      <dgm:t>
        <a:bodyPr/>
        <a:lstStyle/>
        <a:p>
          <a:endParaRPr lang="ru-RU"/>
        </a:p>
      </dgm:t>
    </dgm:pt>
    <dgm:pt modelId="{5880D1C1-1739-400D-A64A-3D2CE6842219}" type="pres">
      <dgm:prSet presAssocID="{5B6BFA8F-09E5-4EF9-9AB7-79ADF1BD8C44}" presName="childShape" presStyleCnt="0"/>
      <dgm:spPr/>
    </dgm:pt>
    <dgm:pt modelId="{46C3A179-8FB7-4EA5-875D-E45D45486870}" type="pres">
      <dgm:prSet presAssocID="{987E348C-A8EC-41A2-A916-DA04BC03E0D6}" presName="Name13" presStyleLbl="parChTrans1D2" presStyleIdx="0" presStyleCnt="12"/>
      <dgm:spPr/>
      <dgm:t>
        <a:bodyPr/>
        <a:lstStyle/>
        <a:p>
          <a:endParaRPr lang="ru-RU"/>
        </a:p>
      </dgm:t>
    </dgm:pt>
    <dgm:pt modelId="{3E8D3ADF-9EB2-4D78-A275-BA0C1737A95A}" type="pres">
      <dgm:prSet presAssocID="{80EBE212-9AE7-460D-A55D-7F1C5B73389D}" presName="childText" presStyleLbl="bgAcc1" presStyleIdx="0" presStyleCnt="12" custScaleX="232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74D551-70D0-477D-A6F7-D040BD833039}" type="pres">
      <dgm:prSet presAssocID="{F953C760-879D-4955-B2E2-759638ADC26B}" presName="Name13" presStyleLbl="parChTrans1D2" presStyleIdx="1" presStyleCnt="12"/>
      <dgm:spPr/>
      <dgm:t>
        <a:bodyPr/>
        <a:lstStyle/>
        <a:p>
          <a:endParaRPr lang="ru-RU"/>
        </a:p>
      </dgm:t>
    </dgm:pt>
    <dgm:pt modelId="{DBD18713-BAD4-4C56-90EE-E61A8458ED7B}" type="pres">
      <dgm:prSet presAssocID="{06106631-25F1-4CA3-B367-067BC77DFA7D}" presName="childText" presStyleLbl="bgAcc1" presStyleIdx="1" presStyleCnt="12" custScaleX="232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E63758-C9B4-4AFE-825C-AA79A1F602CA}" type="pres">
      <dgm:prSet presAssocID="{AA3F0CEB-48AE-4ADB-9F34-41FB1894B241}" presName="Name13" presStyleLbl="parChTrans1D2" presStyleIdx="2" presStyleCnt="12"/>
      <dgm:spPr/>
      <dgm:t>
        <a:bodyPr/>
        <a:lstStyle/>
        <a:p>
          <a:endParaRPr lang="ru-RU"/>
        </a:p>
      </dgm:t>
    </dgm:pt>
    <dgm:pt modelId="{29AB7428-6CB2-467C-80E0-29C6E6524C61}" type="pres">
      <dgm:prSet presAssocID="{4F3530EC-86FE-496C-95DD-B58DC5EDD18B}" presName="childText" presStyleLbl="bgAcc1" presStyleIdx="2" presStyleCnt="12" custScaleX="232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D81955-72AF-4739-8AA0-D7569751CE1F}" type="pres">
      <dgm:prSet presAssocID="{B9EEB207-78E1-43D0-A3EF-ABF868CAAAC1}" presName="Name13" presStyleLbl="parChTrans1D2" presStyleIdx="3" presStyleCnt="12"/>
      <dgm:spPr/>
      <dgm:t>
        <a:bodyPr/>
        <a:lstStyle/>
        <a:p>
          <a:endParaRPr lang="ru-RU"/>
        </a:p>
      </dgm:t>
    </dgm:pt>
    <dgm:pt modelId="{9309F99F-34F2-4626-8F84-70685966D4AF}" type="pres">
      <dgm:prSet presAssocID="{D737EB01-21BA-41D1-B3FF-33163E736671}" presName="childText" presStyleLbl="bgAcc1" presStyleIdx="3" presStyleCnt="12" custScaleX="232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D47045-D911-46F5-94FC-28D19B5BBECA}" type="pres">
      <dgm:prSet presAssocID="{1BA436CC-84B0-4F8B-8A4D-C965142474D9}" presName="root" presStyleCnt="0"/>
      <dgm:spPr/>
    </dgm:pt>
    <dgm:pt modelId="{D11A88FB-5851-42F8-960B-37106C03BA1F}" type="pres">
      <dgm:prSet presAssocID="{1BA436CC-84B0-4F8B-8A4D-C965142474D9}" presName="rootComposite" presStyleCnt="0"/>
      <dgm:spPr/>
    </dgm:pt>
    <dgm:pt modelId="{13EF85B0-F630-4EC3-B87A-AAAF060F1339}" type="pres">
      <dgm:prSet presAssocID="{1BA436CC-84B0-4F8B-8A4D-C965142474D9}" presName="rootText" presStyleLbl="node1" presStyleIdx="1" presStyleCnt="3" custScaleX="208885"/>
      <dgm:spPr/>
      <dgm:t>
        <a:bodyPr/>
        <a:lstStyle/>
        <a:p>
          <a:endParaRPr lang="ru-RU"/>
        </a:p>
      </dgm:t>
    </dgm:pt>
    <dgm:pt modelId="{82F5CBD6-4C57-4432-9B90-0238AA87EEA3}" type="pres">
      <dgm:prSet presAssocID="{1BA436CC-84B0-4F8B-8A4D-C965142474D9}" presName="rootConnector" presStyleLbl="node1" presStyleIdx="1" presStyleCnt="3"/>
      <dgm:spPr/>
      <dgm:t>
        <a:bodyPr/>
        <a:lstStyle/>
        <a:p>
          <a:endParaRPr lang="ru-RU"/>
        </a:p>
      </dgm:t>
    </dgm:pt>
    <dgm:pt modelId="{251266C8-9AC0-47D9-90EE-70A9715FD984}" type="pres">
      <dgm:prSet presAssocID="{1BA436CC-84B0-4F8B-8A4D-C965142474D9}" presName="childShape" presStyleCnt="0"/>
      <dgm:spPr/>
    </dgm:pt>
    <dgm:pt modelId="{DA75895B-7FA2-4A91-BFD5-9690ED2EA022}" type="pres">
      <dgm:prSet presAssocID="{0FA2CD7B-7F66-40A5-AF58-E9CFBD66C463}" presName="Name13" presStyleLbl="parChTrans1D2" presStyleIdx="4" presStyleCnt="12"/>
      <dgm:spPr/>
      <dgm:t>
        <a:bodyPr/>
        <a:lstStyle/>
        <a:p>
          <a:endParaRPr lang="ru-RU"/>
        </a:p>
      </dgm:t>
    </dgm:pt>
    <dgm:pt modelId="{D035AAAC-D8DA-43F8-B721-42F87D0937D7}" type="pres">
      <dgm:prSet presAssocID="{DDF08B2F-50A2-4C96-AFE2-E0C2815E9AD5}" presName="childText" presStyleLbl="bgAcc1" presStyleIdx="4" presStyleCnt="12" custScaleX="232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1DBAA4-2DA6-44EA-8384-D8A95EFE1F5F}" type="pres">
      <dgm:prSet presAssocID="{22FBCC5F-21AA-4D2C-A4D4-A8578C33D6AB}" presName="Name13" presStyleLbl="parChTrans1D2" presStyleIdx="5" presStyleCnt="12"/>
      <dgm:spPr/>
      <dgm:t>
        <a:bodyPr/>
        <a:lstStyle/>
        <a:p>
          <a:endParaRPr lang="ru-RU"/>
        </a:p>
      </dgm:t>
    </dgm:pt>
    <dgm:pt modelId="{B1688117-11E4-493D-B70F-C36109B0673E}" type="pres">
      <dgm:prSet presAssocID="{B117E9B6-192E-4074-B5D2-918F3EEB80E3}" presName="childText" presStyleLbl="bgAcc1" presStyleIdx="5" presStyleCnt="12" custScaleX="232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27717B-FBA1-45F8-AB8F-BDA23083B4E0}" type="pres">
      <dgm:prSet presAssocID="{FDD593F9-326A-4F2D-8DD2-2F02B5FCEC6D}" presName="Name13" presStyleLbl="parChTrans1D2" presStyleIdx="6" presStyleCnt="12"/>
      <dgm:spPr/>
      <dgm:t>
        <a:bodyPr/>
        <a:lstStyle/>
        <a:p>
          <a:endParaRPr lang="ru-RU"/>
        </a:p>
      </dgm:t>
    </dgm:pt>
    <dgm:pt modelId="{7CA98AD7-0FF3-42B2-BC11-ED54B33709D0}" type="pres">
      <dgm:prSet presAssocID="{2E87398E-C570-463C-97D2-279F95CB4713}" presName="childText" presStyleLbl="bgAcc1" presStyleIdx="6" presStyleCnt="12" custScaleX="232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95FE0-7F55-4FD9-84CC-A6C72ADD66A3}" type="pres">
      <dgm:prSet presAssocID="{C949CAEC-76C3-4C12-8A37-BDB047E214C5}" presName="root" presStyleCnt="0"/>
      <dgm:spPr/>
    </dgm:pt>
    <dgm:pt modelId="{CC9F2E15-0FB6-41F7-9B38-7F69553D81CF}" type="pres">
      <dgm:prSet presAssocID="{C949CAEC-76C3-4C12-8A37-BDB047E214C5}" presName="rootComposite" presStyleCnt="0"/>
      <dgm:spPr/>
    </dgm:pt>
    <dgm:pt modelId="{7BBE33A9-FE85-411B-826A-F8C54D96A69F}" type="pres">
      <dgm:prSet presAssocID="{C949CAEC-76C3-4C12-8A37-BDB047E214C5}" presName="rootText" presStyleLbl="node1" presStyleIdx="2" presStyleCnt="3" custScaleX="208885"/>
      <dgm:spPr/>
      <dgm:t>
        <a:bodyPr/>
        <a:lstStyle/>
        <a:p>
          <a:endParaRPr lang="ru-RU"/>
        </a:p>
      </dgm:t>
    </dgm:pt>
    <dgm:pt modelId="{7EF76698-5478-4679-91CF-2918E33CBE53}" type="pres">
      <dgm:prSet presAssocID="{C949CAEC-76C3-4C12-8A37-BDB047E214C5}" presName="rootConnector" presStyleLbl="node1" presStyleIdx="2" presStyleCnt="3"/>
      <dgm:spPr/>
      <dgm:t>
        <a:bodyPr/>
        <a:lstStyle/>
        <a:p>
          <a:endParaRPr lang="ru-RU"/>
        </a:p>
      </dgm:t>
    </dgm:pt>
    <dgm:pt modelId="{FEDB4E9F-DF1C-4766-A6BE-1D7FAC488A68}" type="pres">
      <dgm:prSet presAssocID="{C949CAEC-76C3-4C12-8A37-BDB047E214C5}" presName="childShape" presStyleCnt="0"/>
      <dgm:spPr/>
    </dgm:pt>
    <dgm:pt modelId="{28E8556F-0A51-444D-96E3-D245C9C690CB}" type="pres">
      <dgm:prSet presAssocID="{04EB41A1-E53F-4C24-9E3C-BF21BC8F0824}" presName="Name13" presStyleLbl="parChTrans1D2" presStyleIdx="7" presStyleCnt="12"/>
      <dgm:spPr/>
      <dgm:t>
        <a:bodyPr/>
        <a:lstStyle/>
        <a:p>
          <a:endParaRPr lang="ru-RU"/>
        </a:p>
      </dgm:t>
    </dgm:pt>
    <dgm:pt modelId="{BD579791-1B53-4280-87BE-F35ED0C92741}" type="pres">
      <dgm:prSet presAssocID="{E4A287D1-B40D-423A-BD15-97EE253C5E11}" presName="childText" presStyleLbl="bgAcc1" presStyleIdx="7" presStyleCnt="12" custScaleX="232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A79901-D2C5-49B5-8F41-0024EC12275A}" type="pres">
      <dgm:prSet presAssocID="{87B3DBF1-27A2-4B37-9C94-57AE28A77B79}" presName="Name13" presStyleLbl="parChTrans1D2" presStyleIdx="8" presStyleCnt="12"/>
      <dgm:spPr/>
      <dgm:t>
        <a:bodyPr/>
        <a:lstStyle/>
        <a:p>
          <a:endParaRPr lang="ru-RU"/>
        </a:p>
      </dgm:t>
    </dgm:pt>
    <dgm:pt modelId="{1B78CB6F-EB06-408D-BF0B-2560606AC8E1}" type="pres">
      <dgm:prSet presAssocID="{58CB63D9-CA94-466A-AD3B-451C175D548C}" presName="childText" presStyleLbl="bgAcc1" presStyleIdx="8" presStyleCnt="12" custScaleX="232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3EF9AC-FF43-472D-B986-05D7D8A8B74E}" type="pres">
      <dgm:prSet presAssocID="{FDE1F6AF-6B34-4A1E-A0DB-811E6C99F5AF}" presName="Name13" presStyleLbl="parChTrans1D2" presStyleIdx="9" presStyleCnt="12"/>
      <dgm:spPr/>
      <dgm:t>
        <a:bodyPr/>
        <a:lstStyle/>
        <a:p>
          <a:endParaRPr lang="ru-RU"/>
        </a:p>
      </dgm:t>
    </dgm:pt>
    <dgm:pt modelId="{730EF9FE-AD14-4D1B-A674-E84F1EF4AA54}" type="pres">
      <dgm:prSet presAssocID="{E57A929C-953B-4655-B0C6-984DAF0130D5}" presName="childText" presStyleLbl="bgAcc1" presStyleIdx="9" presStyleCnt="12" custScaleX="232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58808-C4BD-41A5-AC7C-1353887D86E9}" type="pres">
      <dgm:prSet presAssocID="{195D56EC-F730-4002-9614-BE015AFBC1E9}" presName="Name13" presStyleLbl="parChTrans1D2" presStyleIdx="10" presStyleCnt="12"/>
      <dgm:spPr/>
      <dgm:t>
        <a:bodyPr/>
        <a:lstStyle/>
        <a:p>
          <a:endParaRPr lang="ru-RU"/>
        </a:p>
      </dgm:t>
    </dgm:pt>
    <dgm:pt modelId="{B5F69015-CA9A-4B58-BBAA-0E516A38C013}" type="pres">
      <dgm:prSet presAssocID="{250A4B9D-DDBE-4A2B-A43C-5BA3FF6787C1}" presName="childText" presStyleLbl="bgAcc1" presStyleIdx="10" presStyleCnt="12" custScaleX="232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6F342A-0A4F-490D-A261-DDD2EE0F75DA}" type="pres">
      <dgm:prSet presAssocID="{5D0C6A7C-403C-4B4E-93C1-F54B551042DA}" presName="Name13" presStyleLbl="parChTrans1D2" presStyleIdx="11" presStyleCnt="12"/>
      <dgm:spPr/>
      <dgm:t>
        <a:bodyPr/>
        <a:lstStyle/>
        <a:p>
          <a:endParaRPr lang="ru-RU"/>
        </a:p>
      </dgm:t>
    </dgm:pt>
    <dgm:pt modelId="{4DF637F7-924E-4F6B-B13A-A4D1DA856116}" type="pres">
      <dgm:prSet presAssocID="{BA62F986-A0EE-4748-B369-794D807F6B7D}" presName="childText" presStyleLbl="bgAcc1" presStyleIdx="11" presStyleCnt="12" custScaleX="2322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54A1AE-B02D-447F-A7E2-F5D2C4E6AE51}" type="presOf" srcId="{B117E9B6-192E-4074-B5D2-918F3EEB80E3}" destId="{B1688117-11E4-493D-B70F-C36109B0673E}" srcOrd="0" destOrd="0" presId="urn:microsoft.com/office/officeart/2005/8/layout/hierarchy3"/>
    <dgm:cxn modelId="{5CBF0F00-6600-46A4-AE15-DCE55D6BB844}" type="presOf" srcId="{22FBCC5F-21AA-4D2C-A4D4-A8578C33D6AB}" destId="{471DBAA4-2DA6-44EA-8384-D8A95EFE1F5F}" srcOrd="0" destOrd="0" presId="urn:microsoft.com/office/officeart/2005/8/layout/hierarchy3"/>
    <dgm:cxn modelId="{6919CF37-5FB2-4173-A2C7-4589F6C25C87}" type="presOf" srcId="{DDF08B2F-50A2-4C96-AFE2-E0C2815E9AD5}" destId="{D035AAAC-D8DA-43F8-B721-42F87D0937D7}" srcOrd="0" destOrd="0" presId="urn:microsoft.com/office/officeart/2005/8/layout/hierarchy3"/>
    <dgm:cxn modelId="{26DA1532-A2A1-4553-B87F-7AD85D3A9657}" type="presOf" srcId="{B9EEB207-78E1-43D0-A3EF-ABF868CAAAC1}" destId="{37D81955-72AF-4739-8AA0-D7569751CE1F}" srcOrd="0" destOrd="0" presId="urn:microsoft.com/office/officeart/2005/8/layout/hierarchy3"/>
    <dgm:cxn modelId="{55FAF9E6-D988-4550-9E45-F54F548224CB}" type="presOf" srcId="{80EBE212-9AE7-460D-A55D-7F1C5B73389D}" destId="{3E8D3ADF-9EB2-4D78-A275-BA0C1737A95A}" srcOrd="0" destOrd="0" presId="urn:microsoft.com/office/officeart/2005/8/layout/hierarchy3"/>
    <dgm:cxn modelId="{85EE0FC8-E8BF-4380-9852-AFB192E1E3C4}" type="presOf" srcId="{195D56EC-F730-4002-9614-BE015AFBC1E9}" destId="{B2B58808-C4BD-41A5-AC7C-1353887D86E9}" srcOrd="0" destOrd="0" presId="urn:microsoft.com/office/officeart/2005/8/layout/hierarchy3"/>
    <dgm:cxn modelId="{D2B60E1B-9814-4687-A523-5BBABC804F51}" type="presOf" srcId="{FDE1F6AF-6B34-4A1E-A0DB-811E6C99F5AF}" destId="{6C3EF9AC-FF43-472D-B986-05D7D8A8B74E}" srcOrd="0" destOrd="0" presId="urn:microsoft.com/office/officeart/2005/8/layout/hierarchy3"/>
    <dgm:cxn modelId="{990D2238-96E3-4EDD-8819-6802B2E24451}" srcId="{1BA436CC-84B0-4F8B-8A4D-C965142474D9}" destId="{B117E9B6-192E-4074-B5D2-918F3EEB80E3}" srcOrd="1" destOrd="0" parTransId="{22FBCC5F-21AA-4D2C-A4D4-A8578C33D6AB}" sibTransId="{C41D96D0-B43A-4ACA-8CF3-0ED78072FB49}"/>
    <dgm:cxn modelId="{ED3CA7E1-312D-464C-8167-ED06BBF77F51}" type="presOf" srcId="{250A4B9D-DDBE-4A2B-A43C-5BA3FF6787C1}" destId="{B5F69015-CA9A-4B58-BBAA-0E516A38C013}" srcOrd="0" destOrd="0" presId="urn:microsoft.com/office/officeart/2005/8/layout/hierarchy3"/>
    <dgm:cxn modelId="{3EEC8ACB-022F-49BC-9655-D5BE05991CED}" srcId="{5B6BFA8F-09E5-4EF9-9AB7-79ADF1BD8C44}" destId="{06106631-25F1-4CA3-B367-067BC77DFA7D}" srcOrd="1" destOrd="0" parTransId="{F953C760-879D-4955-B2E2-759638ADC26B}" sibTransId="{0C4B4BD9-3D3B-437B-BF14-E9156DBCD9AC}"/>
    <dgm:cxn modelId="{1AAB8BED-9642-439D-8BA6-89036104A408}" srcId="{0AE75C82-30DF-42E7-A0FE-2C1E17323BF6}" destId="{1BA436CC-84B0-4F8B-8A4D-C965142474D9}" srcOrd="1" destOrd="0" parTransId="{74FD6B6A-ED48-4BD4-9D24-9A37DBCBB4EE}" sibTransId="{1AFAA5D1-7695-48CE-8F38-16D0F8566368}"/>
    <dgm:cxn modelId="{AEACB5CC-9247-481A-A299-203E8B69C780}" type="presOf" srcId="{2E87398E-C570-463C-97D2-279F95CB4713}" destId="{7CA98AD7-0FF3-42B2-BC11-ED54B33709D0}" srcOrd="0" destOrd="0" presId="urn:microsoft.com/office/officeart/2005/8/layout/hierarchy3"/>
    <dgm:cxn modelId="{5938F29E-8CF7-4290-B335-4972A945C9EC}" type="presOf" srcId="{87B3DBF1-27A2-4B37-9C94-57AE28A77B79}" destId="{49A79901-D2C5-49B5-8F41-0024EC12275A}" srcOrd="0" destOrd="0" presId="urn:microsoft.com/office/officeart/2005/8/layout/hierarchy3"/>
    <dgm:cxn modelId="{8F0A2E97-4508-43DF-AD71-A2CBE72B3FF3}" srcId="{C949CAEC-76C3-4C12-8A37-BDB047E214C5}" destId="{58CB63D9-CA94-466A-AD3B-451C175D548C}" srcOrd="1" destOrd="0" parTransId="{87B3DBF1-27A2-4B37-9C94-57AE28A77B79}" sibTransId="{BB8EC0A6-CEDD-4186-9A9B-7CA3E4E3ABA8}"/>
    <dgm:cxn modelId="{39946ED4-A0E8-4467-A81C-51F780AC53C0}" srcId="{5B6BFA8F-09E5-4EF9-9AB7-79ADF1BD8C44}" destId="{4F3530EC-86FE-496C-95DD-B58DC5EDD18B}" srcOrd="2" destOrd="0" parTransId="{AA3F0CEB-48AE-4ADB-9F34-41FB1894B241}" sibTransId="{9818936E-01A7-4BF5-8DDE-603411D16EBB}"/>
    <dgm:cxn modelId="{39088A86-880A-49EC-A883-938D5521DD60}" type="presOf" srcId="{D737EB01-21BA-41D1-B3FF-33163E736671}" destId="{9309F99F-34F2-4626-8F84-70685966D4AF}" srcOrd="0" destOrd="0" presId="urn:microsoft.com/office/officeart/2005/8/layout/hierarchy3"/>
    <dgm:cxn modelId="{29F26CDD-8E9B-4B4F-A460-7B60924D8D64}" type="presOf" srcId="{04EB41A1-E53F-4C24-9E3C-BF21BC8F0824}" destId="{28E8556F-0A51-444D-96E3-D245C9C690CB}" srcOrd="0" destOrd="0" presId="urn:microsoft.com/office/officeart/2005/8/layout/hierarchy3"/>
    <dgm:cxn modelId="{AB3C44A9-8407-4D61-9B07-2CEBAEC59B07}" srcId="{1BA436CC-84B0-4F8B-8A4D-C965142474D9}" destId="{2E87398E-C570-463C-97D2-279F95CB4713}" srcOrd="2" destOrd="0" parTransId="{FDD593F9-326A-4F2D-8DD2-2F02B5FCEC6D}" sibTransId="{2787C698-3C02-4D9D-9C9B-AA4CDD795C28}"/>
    <dgm:cxn modelId="{2CA33267-4CFD-4341-A289-6383B947C55F}" type="presOf" srcId="{5B6BFA8F-09E5-4EF9-9AB7-79ADF1BD8C44}" destId="{9EA556F2-C458-4AB5-B688-4A21D847DA84}" srcOrd="0" destOrd="0" presId="urn:microsoft.com/office/officeart/2005/8/layout/hierarchy3"/>
    <dgm:cxn modelId="{CFA004ED-733E-45FD-91DA-A087D1414345}" srcId="{5B6BFA8F-09E5-4EF9-9AB7-79ADF1BD8C44}" destId="{80EBE212-9AE7-460D-A55D-7F1C5B73389D}" srcOrd="0" destOrd="0" parTransId="{987E348C-A8EC-41A2-A916-DA04BC03E0D6}" sibTransId="{303D21DD-600C-4A6F-83FB-CB3D1036DE43}"/>
    <dgm:cxn modelId="{04E6C312-1B52-4041-B901-2F8DE35E84A8}" type="presOf" srcId="{1BA436CC-84B0-4F8B-8A4D-C965142474D9}" destId="{13EF85B0-F630-4EC3-B87A-AAAF060F1339}" srcOrd="0" destOrd="0" presId="urn:microsoft.com/office/officeart/2005/8/layout/hierarchy3"/>
    <dgm:cxn modelId="{BF9676C4-A701-41F2-8372-214F34D281B4}" srcId="{5B6BFA8F-09E5-4EF9-9AB7-79ADF1BD8C44}" destId="{D737EB01-21BA-41D1-B3FF-33163E736671}" srcOrd="3" destOrd="0" parTransId="{B9EEB207-78E1-43D0-A3EF-ABF868CAAAC1}" sibTransId="{A1EDB2CC-A0B6-4D4E-BC5A-24733E6CC631}"/>
    <dgm:cxn modelId="{D0A2A8D1-9207-4FFA-B9B1-7637394F3C59}" type="presOf" srcId="{5D0C6A7C-403C-4B4E-93C1-F54B551042DA}" destId="{3E6F342A-0A4F-490D-A261-DDD2EE0F75DA}" srcOrd="0" destOrd="0" presId="urn:microsoft.com/office/officeart/2005/8/layout/hierarchy3"/>
    <dgm:cxn modelId="{67C5ED78-4113-4023-A1A0-B74DD15EFF77}" type="presOf" srcId="{4F3530EC-86FE-496C-95DD-B58DC5EDD18B}" destId="{29AB7428-6CB2-467C-80E0-29C6E6524C61}" srcOrd="0" destOrd="0" presId="urn:microsoft.com/office/officeart/2005/8/layout/hierarchy3"/>
    <dgm:cxn modelId="{7F994111-5DBA-4987-9921-5CEF48B88082}" type="presOf" srcId="{E4A287D1-B40D-423A-BD15-97EE253C5E11}" destId="{BD579791-1B53-4280-87BE-F35ED0C92741}" srcOrd="0" destOrd="0" presId="urn:microsoft.com/office/officeart/2005/8/layout/hierarchy3"/>
    <dgm:cxn modelId="{13177D39-2D6A-4CAA-B3B0-F216B20C60EE}" type="presOf" srcId="{F953C760-879D-4955-B2E2-759638ADC26B}" destId="{E274D551-70D0-477D-A6F7-D040BD833039}" srcOrd="0" destOrd="0" presId="urn:microsoft.com/office/officeart/2005/8/layout/hierarchy3"/>
    <dgm:cxn modelId="{61F823A1-AF0C-4754-A19A-F29FEA892F42}" type="presOf" srcId="{06106631-25F1-4CA3-B367-067BC77DFA7D}" destId="{DBD18713-BAD4-4C56-90EE-E61A8458ED7B}" srcOrd="0" destOrd="0" presId="urn:microsoft.com/office/officeart/2005/8/layout/hierarchy3"/>
    <dgm:cxn modelId="{0F9E4933-A279-4CED-8CFF-5A792A030BCC}" srcId="{C949CAEC-76C3-4C12-8A37-BDB047E214C5}" destId="{E4A287D1-B40D-423A-BD15-97EE253C5E11}" srcOrd="0" destOrd="0" parTransId="{04EB41A1-E53F-4C24-9E3C-BF21BC8F0824}" sibTransId="{968A0267-CDAD-4FB6-8639-AF97B55B43E8}"/>
    <dgm:cxn modelId="{2625A5CC-FE49-4256-A864-EC58A4DA0FF3}" type="presOf" srcId="{0FA2CD7B-7F66-40A5-AF58-E9CFBD66C463}" destId="{DA75895B-7FA2-4A91-BFD5-9690ED2EA022}" srcOrd="0" destOrd="0" presId="urn:microsoft.com/office/officeart/2005/8/layout/hierarchy3"/>
    <dgm:cxn modelId="{E4819C03-A256-4F32-96ED-002A0D2BFCC1}" type="presOf" srcId="{E57A929C-953B-4655-B0C6-984DAF0130D5}" destId="{730EF9FE-AD14-4D1B-A674-E84F1EF4AA54}" srcOrd="0" destOrd="0" presId="urn:microsoft.com/office/officeart/2005/8/layout/hierarchy3"/>
    <dgm:cxn modelId="{F37B0CDD-014D-4D05-9CD2-5EED3A65E7E8}" srcId="{0AE75C82-30DF-42E7-A0FE-2C1E17323BF6}" destId="{5B6BFA8F-09E5-4EF9-9AB7-79ADF1BD8C44}" srcOrd="0" destOrd="0" parTransId="{586FCBE7-7045-415E-9280-F055420D0330}" sibTransId="{9196EE8A-A689-4ACE-A05A-19B88AA8FCFF}"/>
    <dgm:cxn modelId="{62ABAF2D-9F07-49DE-B065-FE449A1660A9}" type="presOf" srcId="{C949CAEC-76C3-4C12-8A37-BDB047E214C5}" destId="{7EF76698-5478-4679-91CF-2918E33CBE53}" srcOrd="1" destOrd="0" presId="urn:microsoft.com/office/officeart/2005/8/layout/hierarchy3"/>
    <dgm:cxn modelId="{131EB6AF-5E7C-4D9D-94B5-8774BE982442}" srcId="{C949CAEC-76C3-4C12-8A37-BDB047E214C5}" destId="{E57A929C-953B-4655-B0C6-984DAF0130D5}" srcOrd="2" destOrd="0" parTransId="{FDE1F6AF-6B34-4A1E-A0DB-811E6C99F5AF}" sibTransId="{B1942A68-4CE5-4526-9413-3B06F095E3F0}"/>
    <dgm:cxn modelId="{CB3B483C-430A-40BF-AFCA-3EC339730EC2}" type="presOf" srcId="{BA62F986-A0EE-4748-B369-794D807F6B7D}" destId="{4DF637F7-924E-4F6B-B13A-A4D1DA856116}" srcOrd="0" destOrd="0" presId="urn:microsoft.com/office/officeart/2005/8/layout/hierarchy3"/>
    <dgm:cxn modelId="{59A3CDBB-D5C6-46E1-89A6-6150A9374A09}" type="presOf" srcId="{0AE75C82-30DF-42E7-A0FE-2C1E17323BF6}" destId="{B223A8D4-A6F5-44E4-99FF-42119B46E9DE}" srcOrd="0" destOrd="0" presId="urn:microsoft.com/office/officeart/2005/8/layout/hierarchy3"/>
    <dgm:cxn modelId="{985E9E5D-AB5D-4319-AA71-858E99984CC3}" type="presOf" srcId="{1BA436CC-84B0-4F8B-8A4D-C965142474D9}" destId="{82F5CBD6-4C57-4432-9B90-0238AA87EEA3}" srcOrd="1" destOrd="0" presId="urn:microsoft.com/office/officeart/2005/8/layout/hierarchy3"/>
    <dgm:cxn modelId="{9340EE5B-7A96-4F5B-B319-63FEDDA30AE5}" srcId="{C949CAEC-76C3-4C12-8A37-BDB047E214C5}" destId="{250A4B9D-DDBE-4A2B-A43C-5BA3FF6787C1}" srcOrd="3" destOrd="0" parTransId="{195D56EC-F730-4002-9614-BE015AFBC1E9}" sibTransId="{71544A53-C19F-442F-9CD5-AE5410AA8811}"/>
    <dgm:cxn modelId="{2604576D-DF34-468A-85E9-20015976C50D}" type="presOf" srcId="{AA3F0CEB-48AE-4ADB-9F34-41FB1894B241}" destId="{19E63758-C9B4-4AFE-825C-AA79A1F602CA}" srcOrd="0" destOrd="0" presId="urn:microsoft.com/office/officeart/2005/8/layout/hierarchy3"/>
    <dgm:cxn modelId="{5A971360-70BE-4BA0-95D9-006931DA3605}" srcId="{C949CAEC-76C3-4C12-8A37-BDB047E214C5}" destId="{BA62F986-A0EE-4748-B369-794D807F6B7D}" srcOrd="4" destOrd="0" parTransId="{5D0C6A7C-403C-4B4E-93C1-F54B551042DA}" sibTransId="{972CDBB0-C8CF-4951-BE34-A12CDD0FFB27}"/>
    <dgm:cxn modelId="{B6411DA7-E788-4141-9674-66EB8AAC6574}" srcId="{1BA436CC-84B0-4F8B-8A4D-C965142474D9}" destId="{DDF08B2F-50A2-4C96-AFE2-E0C2815E9AD5}" srcOrd="0" destOrd="0" parTransId="{0FA2CD7B-7F66-40A5-AF58-E9CFBD66C463}" sibTransId="{F5BF7A82-EB94-41B4-AC51-9E87FA7632EA}"/>
    <dgm:cxn modelId="{D0B92DC8-B5A4-461B-838C-8C701EB9764D}" type="presOf" srcId="{C949CAEC-76C3-4C12-8A37-BDB047E214C5}" destId="{7BBE33A9-FE85-411B-826A-F8C54D96A69F}" srcOrd="0" destOrd="0" presId="urn:microsoft.com/office/officeart/2005/8/layout/hierarchy3"/>
    <dgm:cxn modelId="{4BA5F29C-0491-48A6-95E6-AA5FA94B116E}" type="presOf" srcId="{987E348C-A8EC-41A2-A916-DA04BC03E0D6}" destId="{46C3A179-8FB7-4EA5-875D-E45D45486870}" srcOrd="0" destOrd="0" presId="urn:microsoft.com/office/officeart/2005/8/layout/hierarchy3"/>
    <dgm:cxn modelId="{C07E09EB-E6DB-4634-9C4D-B309E96ECCEC}" srcId="{0AE75C82-30DF-42E7-A0FE-2C1E17323BF6}" destId="{C949CAEC-76C3-4C12-8A37-BDB047E214C5}" srcOrd="2" destOrd="0" parTransId="{6FC6C47A-0E1A-4CBD-89FC-A14C9E452B96}" sibTransId="{0DFB04C4-5191-47E8-BCDC-F8FECF679FE6}"/>
    <dgm:cxn modelId="{82C17BC2-5DE7-49B5-9B7F-65E18787024E}" type="presOf" srcId="{FDD593F9-326A-4F2D-8DD2-2F02B5FCEC6D}" destId="{CC27717B-FBA1-45F8-AB8F-BDA23083B4E0}" srcOrd="0" destOrd="0" presId="urn:microsoft.com/office/officeart/2005/8/layout/hierarchy3"/>
    <dgm:cxn modelId="{43C71CDA-D082-4994-A1F1-F22770101CB6}" type="presOf" srcId="{5B6BFA8F-09E5-4EF9-9AB7-79ADF1BD8C44}" destId="{78493F55-EA37-4E03-BA2F-DA1C7F0CC548}" srcOrd="1" destOrd="0" presId="urn:microsoft.com/office/officeart/2005/8/layout/hierarchy3"/>
    <dgm:cxn modelId="{117BBBEA-0931-4EB4-A514-EB788B109633}" type="presOf" srcId="{58CB63D9-CA94-466A-AD3B-451C175D548C}" destId="{1B78CB6F-EB06-408D-BF0B-2560606AC8E1}" srcOrd="0" destOrd="0" presId="urn:microsoft.com/office/officeart/2005/8/layout/hierarchy3"/>
    <dgm:cxn modelId="{E634D757-1988-46F4-B56B-867AEBAA5E8F}" type="presParOf" srcId="{B223A8D4-A6F5-44E4-99FF-42119B46E9DE}" destId="{D0A4FDD0-069F-4949-B153-7152A2910CBF}" srcOrd="0" destOrd="0" presId="urn:microsoft.com/office/officeart/2005/8/layout/hierarchy3"/>
    <dgm:cxn modelId="{30197D9F-102D-41B9-9FB1-9C6BC8ECAFB1}" type="presParOf" srcId="{D0A4FDD0-069F-4949-B153-7152A2910CBF}" destId="{E7816D8D-F2A0-4931-8F5B-1883A8A5929A}" srcOrd="0" destOrd="0" presId="urn:microsoft.com/office/officeart/2005/8/layout/hierarchy3"/>
    <dgm:cxn modelId="{80D4E5F9-9804-4096-9F9D-C41D954A770F}" type="presParOf" srcId="{E7816D8D-F2A0-4931-8F5B-1883A8A5929A}" destId="{9EA556F2-C458-4AB5-B688-4A21D847DA84}" srcOrd="0" destOrd="0" presId="urn:microsoft.com/office/officeart/2005/8/layout/hierarchy3"/>
    <dgm:cxn modelId="{E4447CEE-C39B-407D-8319-28203DF7AE95}" type="presParOf" srcId="{E7816D8D-F2A0-4931-8F5B-1883A8A5929A}" destId="{78493F55-EA37-4E03-BA2F-DA1C7F0CC548}" srcOrd="1" destOrd="0" presId="urn:microsoft.com/office/officeart/2005/8/layout/hierarchy3"/>
    <dgm:cxn modelId="{9162BD3B-28DE-4736-889C-44837740AEB2}" type="presParOf" srcId="{D0A4FDD0-069F-4949-B153-7152A2910CBF}" destId="{5880D1C1-1739-400D-A64A-3D2CE6842219}" srcOrd="1" destOrd="0" presId="urn:microsoft.com/office/officeart/2005/8/layout/hierarchy3"/>
    <dgm:cxn modelId="{10BE89AE-D913-4D66-BFBC-67DFB7F83053}" type="presParOf" srcId="{5880D1C1-1739-400D-A64A-3D2CE6842219}" destId="{46C3A179-8FB7-4EA5-875D-E45D45486870}" srcOrd="0" destOrd="0" presId="urn:microsoft.com/office/officeart/2005/8/layout/hierarchy3"/>
    <dgm:cxn modelId="{43ACDFCE-C61E-4FC6-B447-23AF2F36CEAB}" type="presParOf" srcId="{5880D1C1-1739-400D-A64A-3D2CE6842219}" destId="{3E8D3ADF-9EB2-4D78-A275-BA0C1737A95A}" srcOrd="1" destOrd="0" presId="urn:microsoft.com/office/officeart/2005/8/layout/hierarchy3"/>
    <dgm:cxn modelId="{63919851-D3E1-497E-99B5-17A8CADC780C}" type="presParOf" srcId="{5880D1C1-1739-400D-A64A-3D2CE6842219}" destId="{E274D551-70D0-477D-A6F7-D040BD833039}" srcOrd="2" destOrd="0" presId="urn:microsoft.com/office/officeart/2005/8/layout/hierarchy3"/>
    <dgm:cxn modelId="{2491D3A4-AE64-4E37-AC3D-0420052E5B2F}" type="presParOf" srcId="{5880D1C1-1739-400D-A64A-3D2CE6842219}" destId="{DBD18713-BAD4-4C56-90EE-E61A8458ED7B}" srcOrd="3" destOrd="0" presId="urn:microsoft.com/office/officeart/2005/8/layout/hierarchy3"/>
    <dgm:cxn modelId="{EF88A8D0-C771-4E3B-9AA0-2B8DE5266097}" type="presParOf" srcId="{5880D1C1-1739-400D-A64A-3D2CE6842219}" destId="{19E63758-C9B4-4AFE-825C-AA79A1F602CA}" srcOrd="4" destOrd="0" presId="urn:microsoft.com/office/officeart/2005/8/layout/hierarchy3"/>
    <dgm:cxn modelId="{06FE654F-C299-4B37-9F29-F576C8CFEC8C}" type="presParOf" srcId="{5880D1C1-1739-400D-A64A-3D2CE6842219}" destId="{29AB7428-6CB2-467C-80E0-29C6E6524C61}" srcOrd="5" destOrd="0" presId="urn:microsoft.com/office/officeart/2005/8/layout/hierarchy3"/>
    <dgm:cxn modelId="{BD2FD968-16E9-462C-9213-93D94F135AFA}" type="presParOf" srcId="{5880D1C1-1739-400D-A64A-3D2CE6842219}" destId="{37D81955-72AF-4739-8AA0-D7569751CE1F}" srcOrd="6" destOrd="0" presId="urn:microsoft.com/office/officeart/2005/8/layout/hierarchy3"/>
    <dgm:cxn modelId="{B2651A01-8826-4C4C-A8E9-8E3F7B9BC3A0}" type="presParOf" srcId="{5880D1C1-1739-400D-A64A-3D2CE6842219}" destId="{9309F99F-34F2-4626-8F84-70685966D4AF}" srcOrd="7" destOrd="0" presId="urn:microsoft.com/office/officeart/2005/8/layout/hierarchy3"/>
    <dgm:cxn modelId="{CDCDFF0A-F221-4603-8CB7-657DABDA22C5}" type="presParOf" srcId="{B223A8D4-A6F5-44E4-99FF-42119B46E9DE}" destId="{D1D47045-D911-46F5-94FC-28D19B5BBECA}" srcOrd="1" destOrd="0" presId="urn:microsoft.com/office/officeart/2005/8/layout/hierarchy3"/>
    <dgm:cxn modelId="{5A9BA675-C7C2-464D-A9AB-5A404A2CFC68}" type="presParOf" srcId="{D1D47045-D911-46F5-94FC-28D19B5BBECA}" destId="{D11A88FB-5851-42F8-960B-37106C03BA1F}" srcOrd="0" destOrd="0" presId="urn:microsoft.com/office/officeart/2005/8/layout/hierarchy3"/>
    <dgm:cxn modelId="{B29C3C6B-1565-43DF-95A6-D3A31696BA7B}" type="presParOf" srcId="{D11A88FB-5851-42F8-960B-37106C03BA1F}" destId="{13EF85B0-F630-4EC3-B87A-AAAF060F1339}" srcOrd="0" destOrd="0" presId="urn:microsoft.com/office/officeart/2005/8/layout/hierarchy3"/>
    <dgm:cxn modelId="{3B3BA89E-A2E6-45DE-803B-3FC4BD2F3741}" type="presParOf" srcId="{D11A88FB-5851-42F8-960B-37106C03BA1F}" destId="{82F5CBD6-4C57-4432-9B90-0238AA87EEA3}" srcOrd="1" destOrd="0" presId="urn:microsoft.com/office/officeart/2005/8/layout/hierarchy3"/>
    <dgm:cxn modelId="{CC0BEBA7-C86C-44A3-B041-E22D6813351F}" type="presParOf" srcId="{D1D47045-D911-46F5-94FC-28D19B5BBECA}" destId="{251266C8-9AC0-47D9-90EE-70A9715FD984}" srcOrd="1" destOrd="0" presId="urn:microsoft.com/office/officeart/2005/8/layout/hierarchy3"/>
    <dgm:cxn modelId="{21F9B8FD-B075-4642-BFD8-276BCA0C4F40}" type="presParOf" srcId="{251266C8-9AC0-47D9-90EE-70A9715FD984}" destId="{DA75895B-7FA2-4A91-BFD5-9690ED2EA022}" srcOrd="0" destOrd="0" presId="urn:microsoft.com/office/officeart/2005/8/layout/hierarchy3"/>
    <dgm:cxn modelId="{FDB33425-5270-4CC4-9907-DEA7A012FBB9}" type="presParOf" srcId="{251266C8-9AC0-47D9-90EE-70A9715FD984}" destId="{D035AAAC-D8DA-43F8-B721-42F87D0937D7}" srcOrd="1" destOrd="0" presId="urn:microsoft.com/office/officeart/2005/8/layout/hierarchy3"/>
    <dgm:cxn modelId="{1A4F80BE-3DDD-455A-AE40-1CEE68C20CAD}" type="presParOf" srcId="{251266C8-9AC0-47D9-90EE-70A9715FD984}" destId="{471DBAA4-2DA6-44EA-8384-D8A95EFE1F5F}" srcOrd="2" destOrd="0" presId="urn:microsoft.com/office/officeart/2005/8/layout/hierarchy3"/>
    <dgm:cxn modelId="{7609DD6F-FB5C-4AE9-A145-A4B399551D65}" type="presParOf" srcId="{251266C8-9AC0-47D9-90EE-70A9715FD984}" destId="{B1688117-11E4-493D-B70F-C36109B0673E}" srcOrd="3" destOrd="0" presId="urn:microsoft.com/office/officeart/2005/8/layout/hierarchy3"/>
    <dgm:cxn modelId="{C6DA5987-2F15-4B42-95E3-966E43412AFE}" type="presParOf" srcId="{251266C8-9AC0-47D9-90EE-70A9715FD984}" destId="{CC27717B-FBA1-45F8-AB8F-BDA23083B4E0}" srcOrd="4" destOrd="0" presId="urn:microsoft.com/office/officeart/2005/8/layout/hierarchy3"/>
    <dgm:cxn modelId="{0C7FA69C-7099-4B1D-A00A-7F0B85D6B11C}" type="presParOf" srcId="{251266C8-9AC0-47D9-90EE-70A9715FD984}" destId="{7CA98AD7-0FF3-42B2-BC11-ED54B33709D0}" srcOrd="5" destOrd="0" presId="urn:microsoft.com/office/officeart/2005/8/layout/hierarchy3"/>
    <dgm:cxn modelId="{FEDCEFB7-2FDE-4CE4-B6A0-20501585C7D5}" type="presParOf" srcId="{B223A8D4-A6F5-44E4-99FF-42119B46E9DE}" destId="{65195FE0-7F55-4FD9-84CC-A6C72ADD66A3}" srcOrd="2" destOrd="0" presId="urn:microsoft.com/office/officeart/2005/8/layout/hierarchy3"/>
    <dgm:cxn modelId="{BE87931E-0CF5-437C-8930-5D3AD8366B3D}" type="presParOf" srcId="{65195FE0-7F55-4FD9-84CC-A6C72ADD66A3}" destId="{CC9F2E15-0FB6-41F7-9B38-7F69553D81CF}" srcOrd="0" destOrd="0" presId="urn:microsoft.com/office/officeart/2005/8/layout/hierarchy3"/>
    <dgm:cxn modelId="{5DFFE992-6E36-4C79-BB5A-F7A79ABF2D69}" type="presParOf" srcId="{CC9F2E15-0FB6-41F7-9B38-7F69553D81CF}" destId="{7BBE33A9-FE85-411B-826A-F8C54D96A69F}" srcOrd="0" destOrd="0" presId="urn:microsoft.com/office/officeart/2005/8/layout/hierarchy3"/>
    <dgm:cxn modelId="{77CBB578-61A5-4D88-9841-84DFC84A8A0F}" type="presParOf" srcId="{CC9F2E15-0FB6-41F7-9B38-7F69553D81CF}" destId="{7EF76698-5478-4679-91CF-2918E33CBE53}" srcOrd="1" destOrd="0" presId="urn:microsoft.com/office/officeart/2005/8/layout/hierarchy3"/>
    <dgm:cxn modelId="{1537C6B3-5E2B-4837-BEB2-E8314841D546}" type="presParOf" srcId="{65195FE0-7F55-4FD9-84CC-A6C72ADD66A3}" destId="{FEDB4E9F-DF1C-4766-A6BE-1D7FAC488A68}" srcOrd="1" destOrd="0" presId="urn:microsoft.com/office/officeart/2005/8/layout/hierarchy3"/>
    <dgm:cxn modelId="{EE9E4B7E-7CF5-4F10-9825-A3F19E9F9370}" type="presParOf" srcId="{FEDB4E9F-DF1C-4766-A6BE-1D7FAC488A68}" destId="{28E8556F-0A51-444D-96E3-D245C9C690CB}" srcOrd="0" destOrd="0" presId="urn:microsoft.com/office/officeart/2005/8/layout/hierarchy3"/>
    <dgm:cxn modelId="{94C818A1-6986-4008-844A-D146062487BA}" type="presParOf" srcId="{FEDB4E9F-DF1C-4766-A6BE-1D7FAC488A68}" destId="{BD579791-1B53-4280-87BE-F35ED0C92741}" srcOrd="1" destOrd="0" presId="urn:microsoft.com/office/officeart/2005/8/layout/hierarchy3"/>
    <dgm:cxn modelId="{24E98AEC-AA59-448D-9BD3-80EEB60544E3}" type="presParOf" srcId="{FEDB4E9F-DF1C-4766-A6BE-1D7FAC488A68}" destId="{49A79901-D2C5-49B5-8F41-0024EC12275A}" srcOrd="2" destOrd="0" presId="urn:microsoft.com/office/officeart/2005/8/layout/hierarchy3"/>
    <dgm:cxn modelId="{EAA3C818-A828-4BBB-89E0-99575438F322}" type="presParOf" srcId="{FEDB4E9F-DF1C-4766-A6BE-1D7FAC488A68}" destId="{1B78CB6F-EB06-408D-BF0B-2560606AC8E1}" srcOrd="3" destOrd="0" presId="urn:microsoft.com/office/officeart/2005/8/layout/hierarchy3"/>
    <dgm:cxn modelId="{358A8630-1420-4D1D-B4A0-516C12943340}" type="presParOf" srcId="{FEDB4E9F-DF1C-4766-A6BE-1D7FAC488A68}" destId="{6C3EF9AC-FF43-472D-B986-05D7D8A8B74E}" srcOrd="4" destOrd="0" presId="urn:microsoft.com/office/officeart/2005/8/layout/hierarchy3"/>
    <dgm:cxn modelId="{6F3661EE-1609-4CB9-8546-60C216838EC0}" type="presParOf" srcId="{FEDB4E9F-DF1C-4766-A6BE-1D7FAC488A68}" destId="{730EF9FE-AD14-4D1B-A674-E84F1EF4AA54}" srcOrd="5" destOrd="0" presId="urn:microsoft.com/office/officeart/2005/8/layout/hierarchy3"/>
    <dgm:cxn modelId="{7F6AFF93-AEA2-404D-AE88-DD6ABE1C4691}" type="presParOf" srcId="{FEDB4E9F-DF1C-4766-A6BE-1D7FAC488A68}" destId="{B2B58808-C4BD-41A5-AC7C-1353887D86E9}" srcOrd="6" destOrd="0" presId="urn:microsoft.com/office/officeart/2005/8/layout/hierarchy3"/>
    <dgm:cxn modelId="{A782FD75-8D7D-4121-9852-78518185002F}" type="presParOf" srcId="{FEDB4E9F-DF1C-4766-A6BE-1D7FAC488A68}" destId="{B5F69015-CA9A-4B58-BBAA-0E516A38C013}" srcOrd="7" destOrd="0" presId="urn:microsoft.com/office/officeart/2005/8/layout/hierarchy3"/>
    <dgm:cxn modelId="{E3A45339-1FFC-4902-BFCF-1A4F7B870596}" type="presParOf" srcId="{FEDB4E9F-DF1C-4766-A6BE-1D7FAC488A68}" destId="{3E6F342A-0A4F-490D-A261-DDD2EE0F75DA}" srcOrd="8" destOrd="0" presId="urn:microsoft.com/office/officeart/2005/8/layout/hierarchy3"/>
    <dgm:cxn modelId="{E5AC0C0D-DCA5-4E4A-B40F-582C85C1063B}" type="presParOf" srcId="{FEDB4E9F-DF1C-4766-A6BE-1D7FAC488A68}" destId="{4DF637F7-924E-4F6B-B13A-A4D1DA856116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6DA9B6-7468-491D-BA5F-EF10A47C2C9F}">
      <dsp:nvSpPr>
        <dsp:cNvPr id="0" name=""/>
        <dsp:cNvSpPr/>
      </dsp:nvSpPr>
      <dsp:spPr>
        <a:xfrm rot="16200000">
          <a:off x="420" y="1017"/>
          <a:ext cx="3347609" cy="3347609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отобрать </a:t>
          </a:r>
          <a:r>
            <a:rPr lang="ru-RU" sz="2300" b="1" u="sng" kern="12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главное</a:t>
          </a: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существенное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16200000">
        <a:off x="420" y="1017"/>
        <a:ext cx="3347609" cy="3347609"/>
      </dsp:txXfrm>
    </dsp:sp>
    <dsp:sp modelId="{49EA6AA3-29A6-4448-84FA-D313DD48E429}">
      <dsp:nvSpPr>
        <dsp:cNvPr id="0" name=""/>
        <dsp:cNvSpPr/>
      </dsp:nvSpPr>
      <dsp:spPr>
        <a:xfrm rot="5400000">
          <a:off x="4152959" y="1017"/>
          <a:ext cx="3347609" cy="3347609"/>
        </a:xfrm>
        <a:prstGeom prst="downArrow">
          <a:avLst>
            <a:gd name="adj1" fmla="val 50000"/>
            <a:gd name="adj2" fmla="val 35000"/>
          </a:avLst>
        </a:prstGeom>
        <a:solidFill>
          <a:schemeClr val="accent5">
            <a:hueOff val="8171956"/>
            <a:satOff val="5577"/>
            <a:lumOff val="-15685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отобразить авторский </a:t>
          </a:r>
          <a:r>
            <a:rPr lang="ru-RU" sz="2300" b="1" u="sng" kern="12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стиль</a:t>
          </a:r>
          <a:r>
            <a:rPr lang="ru-RU" sz="23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 индивидуальность</a:t>
          </a:r>
          <a:endParaRPr lang="ru-RU" sz="23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4152959" y="1017"/>
        <a:ext cx="3347609" cy="33476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A556F2-C458-4AB5-B688-4A21D847DA84}">
      <dsp:nvSpPr>
        <dsp:cNvPr id="0" name=""/>
        <dsp:cNvSpPr/>
      </dsp:nvSpPr>
      <dsp:spPr>
        <a:xfrm>
          <a:off x="296" y="262978"/>
          <a:ext cx="2660808" cy="636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2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Лексические средства</a:t>
          </a:r>
          <a:endParaRPr lang="ru-RU" sz="1900" b="1" kern="1200" dirty="0"/>
        </a:p>
      </dsp:txBody>
      <dsp:txXfrm>
        <a:off x="296" y="262978"/>
        <a:ext cx="2660808" cy="636907"/>
      </dsp:txXfrm>
    </dsp:sp>
    <dsp:sp modelId="{46C3A179-8FB7-4EA5-875D-E45D45486870}">
      <dsp:nvSpPr>
        <dsp:cNvPr id="0" name=""/>
        <dsp:cNvSpPr/>
      </dsp:nvSpPr>
      <dsp:spPr>
        <a:xfrm>
          <a:off x="266377" y="899885"/>
          <a:ext cx="266080" cy="477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680"/>
              </a:lnTo>
              <a:lnTo>
                <a:pt x="266080" y="47768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8D3ADF-9EB2-4D78-A275-BA0C1737A95A}">
      <dsp:nvSpPr>
        <dsp:cNvPr id="0" name=""/>
        <dsp:cNvSpPr/>
      </dsp:nvSpPr>
      <dsp:spPr>
        <a:xfrm>
          <a:off x="532458" y="1059112"/>
          <a:ext cx="2367033" cy="636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лексические повторы</a:t>
          </a:r>
          <a:endParaRPr lang="ru-RU" sz="1700" b="1" kern="1200" dirty="0"/>
        </a:p>
      </dsp:txBody>
      <dsp:txXfrm>
        <a:off x="532458" y="1059112"/>
        <a:ext cx="2367033" cy="636907"/>
      </dsp:txXfrm>
    </dsp:sp>
    <dsp:sp modelId="{E274D551-70D0-477D-A6F7-D040BD833039}">
      <dsp:nvSpPr>
        <dsp:cNvPr id="0" name=""/>
        <dsp:cNvSpPr/>
      </dsp:nvSpPr>
      <dsp:spPr>
        <a:xfrm>
          <a:off x="266377" y="899885"/>
          <a:ext cx="266080" cy="1273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3814"/>
              </a:lnTo>
              <a:lnTo>
                <a:pt x="266080" y="1273814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D18713-BAD4-4C56-90EE-E61A8458ED7B}">
      <dsp:nvSpPr>
        <dsp:cNvPr id="0" name=""/>
        <dsp:cNvSpPr/>
      </dsp:nvSpPr>
      <dsp:spPr>
        <a:xfrm>
          <a:off x="532458" y="1855247"/>
          <a:ext cx="2367033" cy="636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синонимы, антонимы</a:t>
          </a:r>
          <a:endParaRPr lang="ru-RU" sz="1700" b="1" kern="1200" dirty="0"/>
        </a:p>
      </dsp:txBody>
      <dsp:txXfrm>
        <a:off x="532458" y="1855247"/>
        <a:ext cx="2367033" cy="636907"/>
      </dsp:txXfrm>
    </dsp:sp>
    <dsp:sp modelId="{19E63758-C9B4-4AFE-825C-AA79A1F602CA}">
      <dsp:nvSpPr>
        <dsp:cNvPr id="0" name=""/>
        <dsp:cNvSpPr/>
      </dsp:nvSpPr>
      <dsp:spPr>
        <a:xfrm>
          <a:off x="266377" y="899885"/>
          <a:ext cx="266080" cy="2069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9949"/>
              </a:lnTo>
              <a:lnTo>
                <a:pt x="266080" y="206994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AB7428-6CB2-467C-80E0-29C6E6524C61}">
      <dsp:nvSpPr>
        <dsp:cNvPr id="0" name=""/>
        <dsp:cNvSpPr/>
      </dsp:nvSpPr>
      <dsp:spPr>
        <a:xfrm>
          <a:off x="532458" y="2651381"/>
          <a:ext cx="2367033" cy="636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описательные обороты</a:t>
          </a:r>
          <a:endParaRPr lang="ru-RU" sz="1700" b="1" kern="1200" dirty="0"/>
        </a:p>
      </dsp:txBody>
      <dsp:txXfrm>
        <a:off x="532458" y="2651381"/>
        <a:ext cx="2367033" cy="636907"/>
      </dsp:txXfrm>
    </dsp:sp>
    <dsp:sp modelId="{37D81955-72AF-4739-8AA0-D7569751CE1F}">
      <dsp:nvSpPr>
        <dsp:cNvPr id="0" name=""/>
        <dsp:cNvSpPr/>
      </dsp:nvSpPr>
      <dsp:spPr>
        <a:xfrm>
          <a:off x="266377" y="899885"/>
          <a:ext cx="266080" cy="2866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6083"/>
              </a:lnTo>
              <a:lnTo>
                <a:pt x="266080" y="2866083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09F99F-34F2-4626-8F84-70685966D4AF}">
      <dsp:nvSpPr>
        <dsp:cNvPr id="0" name=""/>
        <dsp:cNvSpPr/>
      </dsp:nvSpPr>
      <dsp:spPr>
        <a:xfrm>
          <a:off x="532458" y="3447515"/>
          <a:ext cx="2367033" cy="636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слова одной тематической группы</a:t>
          </a:r>
          <a:endParaRPr lang="ru-RU" sz="1700" b="1" kern="1200" dirty="0"/>
        </a:p>
      </dsp:txBody>
      <dsp:txXfrm>
        <a:off x="532458" y="3447515"/>
        <a:ext cx="2367033" cy="636907"/>
      </dsp:txXfrm>
    </dsp:sp>
    <dsp:sp modelId="{13EF85B0-F630-4EC3-B87A-AAAF060F1339}">
      <dsp:nvSpPr>
        <dsp:cNvPr id="0" name=""/>
        <dsp:cNvSpPr/>
      </dsp:nvSpPr>
      <dsp:spPr>
        <a:xfrm>
          <a:off x="2979558" y="262978"/>
          <a:ext cx="2660808" cy="636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3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Морфологические средства</a:t>
          </a:r>
          <a:endParaRPr lang="ru-RU" sz="1900" b="1" kern="1200" dirty="0"/>
        </a:p>
      </dsp:txBody>
      <dsp:txXfrm>
        <a:off x="2979558" y="262978"/>
        <a:ext cx="2660808" cy="636907"/>
      </dsp:txXfrm>
    </dsp:sp>
    <dsp:sp modelId="{DA75895B-7FA2-4A91-BFD5-9690ED2EA022}">
      <dsp:nvSpPr>
        <dsp:cNvPr id="0" name=""/>
        <dsp:cNvSpPr/>
      </dsp:nvSpPr>
      <dsp:spPr>
        <a:xfrm>
          <a:off x="3245639" y="899885"/>
          <a:ext cx="266080" cy="477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680"/>
              </a:lnTo>
              <a:lnTo>
                <a:pt x="266080" y="47768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5AAAC-D8DA-43F8-B721-42F87D0937D7}">
      <dsp:nvSpPr>
        <dsp:cNvPr id="0" name=""/>
        <dsp:cNvSpPr/>
      </dsp:nvSpPr>
      <dsp:spPr>
        <a:xfrm>
          <a:off x="3511720" y="1059112"/>
          <a:ext cx="2367033" cy="636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местоимения (личные, указательные)</a:t>
          </a:r>
          <a:endParaRPr lang="ru-RU" sz="1700" b="1" kern="1200" dirty="0"/>
        </a:p>
      </dsp:txBody>
      <dsp:txXfrm>
        <a:off x="3511720" y="1059112"/>
        <a:ext cx="2367033" cy="636907"/>
      </dsp:txXfrm>
    </dsp:sp>
    <dsp:sp modelId="{471DBAA4-2DA6-44EA-8384-D8A95EFE1F5F}">
      <dsp:nvSpPr>
        <dsp:cNvPr id="0" name=""/>
        <dsp:cNvSpPr/>
      </dsp:nvSpPr>
      <dsp:spPr>
        <a:xfrm>
          <a:off x="3245639" y="899885"/>
          <a:ext cx="266080" cy="1273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3814"/>
              </a:lnTo>
              <a:lnTo>
                <a:pt x="266080" y="1273814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688117-11E4-493D-B70F-C36109B0673E}">
      <dsp:nvSpPr>
        <dsp:cNvPr id="0" name=""/>
        <dsp:cNvSpPr/>
      </dsp:nvSpPr>
      <dsp:spPr>
        <a:xfrm>
          <a:off x="3511720" y="1855247"/>
          <a:ext cx="2367033" cy="636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наречия места, времени, указательные</a:t>
          </a:r>
          <a:endParaRPr lang="ru-RU" sz="1700" b="1" kern="1200" dirty="0"/>
        </a:p>
      </dsp:txBody>
      <dsp:txXfrm>
        <a:off x="3511720" y="1855247"/>
        <a:ext cx="2367033" cy="636907"/>
      </dsp:txXfrm>
    </dsp:sp>
    <dsp:sp modelId="{CC27717B-FBA1-45F8-AB8F-BDA23083B4E0}">
      <dsp:nvSpPr>
        <dsp:cNvPr id="0" name=""/>
        <dsp:cNvSpPr/>
      </dsp:nvSpPr>
      <dsp:spPr>
        <a:xfrm>
          <a:off x="3245639" y="899885"/>
          <a:ext cx="266080" cy="2069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9949"/>
              </a:lnTo>
              <a:lnTo>
                <a:pt x="266080" y="206994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A98AD7-0FF3-42B2-BC11-ED54B33709D0}">
      <dsp:nvSpPr>
        <dsp:cNvPr id="0" name=""/>
        <dsp:cNvSpPr/>
      </dsp:nvSpPr>
      <dsp:spPr>
        <a:xfrm>
          <a:off x="3511720" y="2651381"/>
          <a:ext cx="2367033" cy="636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союзы, частицы</a:t>
          </a:r>
          <a:endParaRPr lang="ru-RU" sz="1700" b="1" kern="1200" dirty="0"/>
        </a:p>
      </dsp:txBody>
      <dsp:txXfrm>
        <a:off x="3511720" y="2651381"/>
        <a:ext cx="2367033" cy="636907"/>
      </dsp:txXfrm>
    </dsp:sp>
    <dsp:sp modelId="{7BBE33A9-FE85-411B-826A-F8C54D96A69F}">
      <dsp:nvSpPr>
        <dsp:cNvPr id="0" name=""/>
        <dsp:cNvSpPr/>
      </dsp:nvSpPr>
      <dsp:spPr>
        <a:xfrm>
          <a:off x="5958820" y="262978"/>
          <a:ext cx="2660808" cy="6369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contourW="19050" prstMaterial="flat">
          <a:bevelT w="63500" h="63500"/>
          <a:contourClr>
            <a:schemeClr val="accent4">
              <a:hueOff val="0"/>
              <a:satOff val="0"/>
              <a:lumOff val="0"/>
              <a:alphaOff val="0"/>
              <a:shade val="25000"/>
              <a:satMod val="18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Синтаксические средства</a:t>
          </a:r>
          <a:endParaRPr lang="ru-RU" sz="1900" b="1" kern="1200" dirty="0"/>
        </a:p>
      </dsp:txBody>
      <dsp:txXfrm>
        <a:off x="5958820" y="262978"/>
        <a:ext cx="2660808" cy="636907"/>
      </dsp:txXfrm>
    </dsp:sp>
    <dsp:sp modelId="{28E8556F-0A51-444D-96E3-D245C9C690CB}">
      <dsp:nvSpPr>
        <dsp:cNvPr id="0" name=""/>
        <dsp:cNvSpPr/>
      </dsp:nvSpPr>
      <dsp:spPr>
        <a:xfrm>
          <a:off x="6224901" y="899885"/>
          <a:ext cx="266080" cy="477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7680"/>
              </a:lnTo>
              <a:lnTo>
                <a:pt x="266080" y="477680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79791-1B53-4280-87BE-F35ED0C92741}">
      <dsp:nvSpPr>
        <dsp:cNvPr id="0" name=""/>
        <dsp:cNvSpPr/>
      </dsp:nvSpPr>
      <dsp:spPr>
        <a:xfrm>
          <a:off x="6490982" y="1059112"/>
          <a:ext cx="2367033" cy="636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непрямой порядок слов</a:t>
          </a:r>
        </a:p>
      </dsp:txBody>
      <dsp:txXfrm>
        <a:off x="6490982" y="1059112"/>
        <a:ext cx="2367033" cy="636907"/>
      </dsp:txXfrm>
    </dsp:sp>
    <dsp:sp modelId="{49A79901-D2C5-49B5-8F41-0024EC12275A}">
      <dsp:nvSpPr>
        <dsp:cNvPr id="0" name=""/>
        <dsp:cNvSpPr/>
      </dsp:nvSpPr>
      <dsp:spPr>
        <a:xfrm>
          <a:off x="6224901" y="899885"/>
          <a:ext cx="266080" cy="1273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3814"/>
              </a:lnTo>
              <a:lnTo>
                <a:pt x="266080" y="1273814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78CB6F-EB06-408D-BF0B-2560606AC8E1}">
      <dsp:nvSpPr>
        <dsp:cNvPr id="0" name=""/>
        <dsp:cNvSpPr/>
      </dsp:nvSpPr>
      <dsp:spPr>
        <a:xfrm>
          <a:off x="6490982" y="1855247"/>
          <a:ext cx="2367033" cy="636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синтаксический параллелизм</a:t>
          </a:r>
          <a:endParaRPr lang="ru-RU" sz="1700" b="1" kern="1200" dirty="0"/>
        </a:p>
      </dsp:txBody>
      <dsp:txXfrm>
        <a:off x="6490982" y="1855247"/>
        <a:ext cx="2367033" cy="636907"/>
      </dsp:txXfrm>
    </dsp:sp>
    <dsp:sp modelId="{6C3EF9AC-FF43-472D-B986-05D7D8A8B74E}">
      <dsp:nvSpPr>
        <dsp:cNvPr id="0" name=""/>
        <dsp:cNvSpPr/>
      </dsp:nvSpPr>
      <dsp:spPr>
        <a:xfrm>
          <a:off x="6224901" y="899885"/>
          <a:ext cx="266080" cy="2069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69949"/>
              </a:lnTo>
              <a:lnTo>
                <a:pt x="266080" y="2069949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0EF9FE-AD14-4D1B-A674-E84F1EF4AA54}">
      <dsp:nvSpPr>
        <dsp:cNvPr id="0" name=""/>
        <dsp:cNvSpPr/>
      </dsp:nvSpPr>
      <dsp:spPr>
        <a:xfrm>
          <a:off x="6490982" y="2651381"/>
          <a:ext cx="2367033" cy="636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парцелляция</a:t>
          </a:r>
          <a:endParaRPr lang="ru-RU" sz="1700" b="1" kern="1200" dirty="0"/>
        </a:p>
      </dsp:txBody>
      <dsp:txXfrm>
        <a:off x="6490982" y="2651381"/>
        <a:ext cx="2367033" cy="636907"/>
      </dsp:txXfrm>
    </dsp:sp>
    <dsp:sp modelId="{B2B58808-C4BD-41A5-AC7C-1353887D86E9}">
      <dsp:nvSpPr>
        <dsp:cNvPr id="0" name=""/>
        <dsp:cNvSpPr/>
      </dsp:nvSpPr>
      <dsp:spPr>
        <a:xfrm>
          <a:off x="6224901" y="899885"/>
          <a:ext cx="266080" cy="2866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6083"/>
              </a:lnTo>
              <a:lnTo>
                <a:pt x="266080" y="2866083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F69015-CA9A-4B58-BBAA-0E516A38C013}">
      <dsp:nvSpPr>
        <dsp:cNvPr id="0" name=""/>
        <dsp:cNvSpPr/>
      </dsp:nvSpPr>
      <dsp:spPr>
        <a:xfrm>
          <a:off x="6490982" y="3447515"/>
          <a:ext cx="2367033" cy="636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неполные предложения</a:t>
          </a:r>
          <a:endParaRPr lang="ru-RU" sz="1700" b="1" kern="1200" dirty="0"/>
        </a:p>
      </dsp:txBody>
      <dsp:txXfrm>
        <a:off x="6490982" y="3447515"/>
        <a:ext cx="2367033" cy="636907"/>
      </dsp:txXfrm>
    </dsp:sp>
    <dsp:sp modelId="{3E6F342A-0A4F-490D-A261-DDD2EE0F75DA}">
      <dsp:nvSpPr>
        <dsp:cNvPr id="0" name=""/>
        <dsp:cNvSpPr/>
      </dsp:nvSpPr>
      <dsp:spPr>
        <a:xfrm>
          <a:off x="6224901" y="899885"/>
          <a:ext cx="266080" cy="3662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62217"/>
              </a:lnTo>
              <a:lnTo>
                <a:pt x="266080" y="3662217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637F7-924E-4F6B-B13A-A4D1DA856116}">
      <dsp:nvSpPr>
        <dsp:cNvPr id="0" name=""/>
        <dsp:cNvSpPr/>
      </dsp:nvSpPr>
      <dsp:spPr>
        <a:xfrm>
          <a:off x="6490982" y="4243650"/>
          <a:ext cx="2367033" cy="6369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вводные слова и конструкции</a:t>
          </a:r>
          <a:endParaRPr lang="ru-RU" sz="1700" b="1" kern="1200" dirty="0"/>
        </a:p>
      </dsp:txBody>
      <dsp:txXfrm>
        <a:off x="6490982" y="4243650"/>
        <a:ext cx="2367033" cy="6369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E36636D-D922-432D-A958-524484B5923D}" type="datetimeFigureOut">
              <a:rPr lang="ru-RU" smtClean="0"/>
              <a:pPr/>
              <a:t>23.01.2013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F28FB93-0A08-4E7D-8E63-9EFA29F1E0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trips dir="r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928794" y="1000108"/>
            <a:ext cx="6553200" cy="121920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Написание сжатого изложения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928794" y="2928934"/>
            <a:ext cx="6570722" cy="457200"/>
          </a:xfrm>
        </p:spPr>
        <p:txBody>
          <a:bodyPr>
            <a:noAutofit/>
          </a:bodyPr>
          <a:lstStyle/>
          <a:p>
            <a:r>
              <a:rPr lang="ru-RU" sz="4400" dirty="0" smtClean="0"/>
              <a:t>ПОДГОТОВКА К ГИА</a:t>
            </a:r>
            <a:endParaRPr lang="en-US" sz="4400" dirty="0" smtClean="0"/>
          </a:p>
          <a:p>
            <a:r>
              <a:rPr lang="en-US" sz="4400" dirty="0" smtClean="0"/>
              <a:t>(</a:t>
            </a:r>
            <a:r>
              <a:rPr lang="ru-RU" sz="4400" dirty="0" smtClean="0"/>
              <a:t>задание С1)</a:t>
            </a:r>
            <a:endParaRPr lang="ru-RU" sz="4400" dirty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Средства связи предложений в тексте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214282" y="1571612"/>
          <a:ext cx="885831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47797" y="209913"/>
            <a:ext cx="4466416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r"/>
            <a:r>
              <a:rPr lang="ru-RU" sz="3600" b="1" dirty="0" smtClean="0">
                <a:ln/>
                <a:solidFill>
                  <a:schemeClr val="accent3"/>
                </a:solidFill>
              </a:rPr>
              <a:t>СЖАТОЕ ИЗЛОЖЕНИЕ</a:t>
            </a:r>
            <a:endParaRPr lang="ru-RU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0517" y="71414"/>
            <a:ext cx="7553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?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1524" y="1883699"/>
            <a:ext cx="760890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пересказ ОСНОВНОГО содержания исходного текста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="" xmlns:p14="http://schemas.microsoft.com/office/powerpoint/2010/main" val="3283363130"/>
              </p:ext>
            </p:extLst>
          </p:nvPr>
        </p:nvGraphicFramePr>
        <p:xfrm>
          <a:off x="714348" y="2794000"/>
          <a:ext cx="7500990" cy="3349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43200" y="404664"/>
            <a:ext cx="7200800" cy="536104"/>
          </a:xfrm>
        </p:spPr>
        <p:txBody>
          <a:bodyPr>
            <a:noAutofit/>
          </a:bodyPr>
          <a:lstStyle/>
          <a:p>
            <a:r>
              <a:rPr lang="ru-RU" sz="3200" dirty="0" smtClean="0"/>
              <a:t>Критерии оценивания</a:t>
            </a:r>
            <a:br>
              <a:rPr lang="ru-RU" sz="3200" dirty="0" smtClean="0"/>
            </a:br>
            <a:r>
              <a:rPr lang="ru-RU" sz="3200" dirty="0" smtClean="0"/>
              <a:t>(ИК1)</a:t>
            </a:r>
            <a:endParaRPr lang="ru-RU" sz="32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421063" y="2252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62159477"/>
              </p:ext>
            </p:extLst>
          </p:nvPr>
        </p:nvGraphicFramePr>
        <p:xfrm>
          <a:off x="296864" y="1916832"/>
          <a:ext cx="8523608" cy="385876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2130503"/>
                <a:gridCol w="2131301"/>
                <a:gridCol w="2130503"/>
                <a:gridCol w="2131301"/>
              </a:tblGrid>
              <a:tr h="4937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3 балла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2 балла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1 балл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0 баллов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/>
                </a:tc>
              </a:tr>
              <a:tr h="987539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ИК1. Содержание изложения. Необходимо передать главную информацию текста без искажения, то есть восстановить все </a:t>
                      </a:r>
                      <a:r>
                        <a:rPr lang="ru-RU" sz="2400" dirty="0" err="1">
                          <a:effectLst/>
                        </a:rPr>
                        <a:t>микротемы</a:t>
                      </a:r>
                      <a:r>
                        <a:rPr lang="ru-RU" sz="2400" dirty="0">
                          <a:effectLst/>
                        </a:rPr>
                        <a:t>.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75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х х 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х х х х 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х х х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 изложении присутствуют все </a:t>
                      </a:r>
                      <a:r>
                        <a:rPr lang="ru-RU" sz="2400" dirty="0" err="1">
                          <a:effectLst/>
                        </a:rPr>
                        <a:t>микротемы</a:t>
                      </a:r>
                      <a:r>
                        <a:rPr lang="ru-RU" sz="2400" dirty="0">
                          <a:effectLst/>
                        </a:rPr>
                        <a:t> (обычно </a:t>
                      </a:r>
                      <a:r>
                        <a:rPr lang="ru-RU" sz="2400" dirty="0" smtClean="0">
                          <a:effectLst/>
                        </a:rPr>
                        <a:t>3</a:t>
                      </a:r>
                      <a:r>
                        <a:rPr lang="ru-RU" sz="2400" dirty="0">
                          <a:effectLst/>
                        </a:rPr>
                        <a:t>)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добавлена или пропущена 1 микротема</a:t>
                      </a:r>
                      <a:endParaRPr lang="ru-RU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пересказана всего одна </a:t>
                      </a:r>
                      <a:r>
                        <a:rPr lang="ru-RU" sz="2400" dirty="0" err="1">
                          <a:effectLst/>
                        </a:rPr>
                        <a:t>микротема</a:t>
                      </a:r>
                      <a:endParaRPr lang="ru-RU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22252659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43200" y="332656"/>
            <a:ext cx="7200800" cy="536104"/>
          </a:xfrm>
        </p:spPr>
        <p:txBody>
          <a:bodyPr>
            <a:noAutofit/>
          </a:bodyPr>
          <a:lstStyle/>
          <a:p>
            <a:r>
              <a:rPr lang="ru-RU" sz="3200" dirty="0" smtClean="0"/>
              <a:t>Критерии оценивания</a:t>
            </a:r>
            <a:br>
              <a:rPr lang="ru-RU" sz="3200" dirty="0" smtClean="0"/>
            </a:br>
            <a:r>
              <a:rPr lang="ru-RU" sz="3200" dirty="0" smtClean="0"/>
              <a:t>(ИК2)</a:t>
            </a:r>
            <a:endParaRPr lang="ru-RU" sz="32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421063" y="2252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32839066"/>
              </p:ext>
            </p:extLst>
          </p:nvPr>
        </p:nvGraphicFramePr>
        <p:xfrm>
          <a:off x="296861" y="1916832"/>
          <a:ext cx="8739634" cy="380153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184500"/>
                <a:gridCol w="2185317"/>
                <a:gridCol w="2184500"/>
                <a:gridCol w="2185317"/>
              </a:tblGrid>
              <a:tr h="6307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 </a:t>
                      </a:r>
                      <a:r>
                        <a:rPr lang="ru-RU" sz="2000" dirty="0">
                          <a:effectLst/>
                        </a:rPr>
                        <a:t>балла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 балла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 балл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 баллов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 anchor="ctr"/>
                </a:tc>
              </a:tr>
              <a:tr h="706415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ИК2. Сжатие исходного текста. Важно уметь перерабатывать текст: опускать детали, изменять конструкции предложений, использовать синонимы и т.д.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9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использовано 1 или несколько приемов сжатия текста на протяжении всего изложения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они использованы  для сжатия 3-х микротем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они использованы  для сжатия 2-х микротем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они использованы  для сжатия 1-ой </a:t>
                      </a:r>
                      <a:r>
                        <a:rPr lang="ru-RU" sz="2000" dirty="0" err="1">
                          <a:effectLst/>
                        </a:rPr>
                        <a:t>микротем</a:t>
                      </a:r>
                      <a:r>
                        <a:rPr lang="ru-RU" sz="2000" dirty="0">
                          <a:effectLst/>
                        </a:rPr>
                        <a:t> или приемы сжатия не использованы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3125484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43200" y="332656"/>
            <a:ext cx="7200800" cy="536104"/>
          </a:xfrm>
        </p:spPr>
        <p:txBody>
          <a:bodyPr>
            <a:noAutofit/>
          </a:bodyPr>
          <a:lstStyle/>
          <a:p>
            <a:r>
              <a:rPr lang="ru-RU" sz="3200" dirty="0" smtClean="0"/>
              <a:t>Критерии оценивания</a:t>
            </a:r>
            <a:br>
              <a:rPr lang="ru-RU" sz="3200" dirty="0" smtClean="0"/>
            </a:br>
            <a:r>
              <a:rPr lang="ru-RU" sz="3200" dirty="0" smtClean="0"/>
              <a:t>(ИК3)</a:t>
            </a:r>
            <a:endParaRPr lang="ru-RU" sz="32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421063" y="2252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64668355"/>
              </p:ext>
            </p:extLst>
          </p:nvPr>
        </p:nvGraphicFramePr>
        <p:xfrm>
          <a:off x="107504" y="1844824"/>
          <a:ext cx="8856984" cy="4032448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2213832"/>
                <a:gridCol w="2214660"/>
                <a:gridCol w="2213832"/>
                <a:gridCol w="2214660"/>
              </a:tblGrid>
              <a:tr h="7358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 </a:t>
                      </a:r>
                      <a:r>
                        <a:rPr lang="ru-RU" sz="2000" dirty="0">
                          <a:effectLst/>
                        </a:rPr>
                        <a:t>балла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 балла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балл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 баллов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/>
                </a:tc>
              </a:tr>
              <a:tr h="1236225"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ИК3. Смысловая цельность, речевая связность и последовательность изложения. От тебя требуется пересказать текст, не нарушив логики исходного текста, отделив микротемы абзацами.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03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х х 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х х х х х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х х х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нет логических ошибок, нарушений в абзацном членении текста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логическая ошибка и/или 1 нарушение абзацного членения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 логические ошибки и/или 2 нарушения абзацного членения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174" marR="6317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3125484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35696" y="228600"/>
            <a:ext cx="7200800" cy="536104"/>
          </a:xfrm>
        </p:spPr>
        <p:txBody>
          <a:bodyPr>
            <a:noAutofit/>
          </a:bodyPr>
          <a:lstStyle/>
          <a:p>
            <a:r>
              <a:rPr lang="ru-RU" sz="3200" dirty="0" smtClean="0"/>
              <a:t>Критерии оценивания (ГК, ФК)</a:t>
            </a:r>
            <a:endParaRPr lang="ru-RU" sz="32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421063" y="2252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08169506"/>
              </p:ext>
            </p:extLst>
          </p:nvPr>
        </p:nvGraphicFramePr>
        <p:xfrm>
          <a:off x="179512" y="1052736"/>
          <a:ext cx="8784976" cy="5716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3309"/>
                <a:gridCol w="1693341"/>
                <a:gridCol w="1694163"/>
                <a:gridCol w="1694163"/>
              </a:tblGrid>
              <a:tr h="2228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Критерий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11" marR="51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 балла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11" marR="511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 балл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11" marR="511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 баллов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11" marR="51111" marT="0" marB="0" anchor="ctr"/>
                </a:tc>
              </a:tr>
              <a:tr h="6686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ГК1. Соблюдение орфографических норм (правописание слов).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11" marR="51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нет ошибок или 1 ошибка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11" marR="511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2-3 ошибки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11" marR="511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 ошибки и более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11" marR="51111" marT="0" marB="0" anchor="ctr"/>
                </a:tc>
              </a:tr>
              <a:tr h="8915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ГК2. Соблюдение пунктуационных норм (постановка знаков препинания).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11" marR="51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нет ошибок или 2 ошибки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11" marR="511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3-4 ошибки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11" marR="511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 ошибок и более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11" marR="51111" marT="0" marB="0" anchor="ctr"/>
                </a:tc>
              </a:tr>
              <a:tr h="11144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ГК3.  Соблюдение грамматических норм (согласование слов в роде, числе, падеже, образование слов и т.д.).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11" marR="51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нет ошибок или 1 ошибка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11" marR="511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 ошибки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11" marR="511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 ошибки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11" marR="51111" marT="0" marB="0" anchor="ctr"/>
                </a:tc>
              </a:tr>
              <a:tr h="8915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ГК4. Соблюдение речевых норм (лексическая сочетаемость слов, соблюдение стилевых особенностей и т.д.).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11" marR="51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нет ошибок или 2 ошибки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11" marR="511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3-4 ошибки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11" marR="511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 ошибок и более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11" marR="51111" marT="0" marB="0" anchor="ctr"/>
                </a:tc>
              </a:tr>
              <a:tr h="8915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ФК1. Фактическая точность письменной речи (точность в передаче главной информации исходного текста).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11" marR="511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нет ошибок в изложении материала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11" marR="511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 ошибка</a:t>
                      </a:r>
                      <a:endParaRPr lang="ru-RU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11" marR="511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 ошибки и более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111" marR="51111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32443202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Модель работы </a:t>
            </a:r>
            <a:br>
              <a:rPr lang="ru-RU" dirty="0" smtClean="0"/>
            </a:br>
            <a:r>
              <a:rPr lang="ru-RU" dirty="0" smtClean="0"/>
              <a:t>над сжатым изложением</a:t>
            </a:r>
            <a:endParaRPr lang="ru-RU" dirty="0"/>
          </a:p>
        </p:txBody>
      </p:sp>
      <p:sp>
        <p:nvSpPr>
          <p:cNvPr id="3" name="Rectangle 18"/>
          <p:cNvSpPr>
            <a:spLocks noChangeArrowheads="1"/>
          </p:cNvSpPr>
          <p:nvPr/>
        </p:nvSpPr>
        <p:spPr bwMode="auto">
          <a:xfrm>
            <a:off x="944195" y="2011363"/>
            <a:ext cx="2354672" cy="314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прочтение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5861695" y="2011363"/>
            <a:ext cx="1971675" cy="3143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прочтение</a:t>
            </a:r>
            <a:endParaRPr kumimoji="0" lang="ru-RU" sz="2000" b="1" i="1" u="none" strike="noStrike" cap="none" normalizeH="0" baseline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179512" y="3524250"/>
            <a:ext cx="3888432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NewRomanPS-BoldMT"/>
              </a:rPr>
              <a:t>2. Определить стиль и тип речи.</a:t>
            </a:r>
            <a:endParaRPr kumimoji="0" lang="ru-RU" sz="900" b="1" i="1" u="none" strike="noStrike" cap="none" normalizeH="0" baseline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893940" y="2655888"/>
            <a:ext cx="3998540" cy="7334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NewRomanPS-BoldMT"/>
              </a:rPr>
              <a:t>1. Выписать ключевые слова и слова, передающие авторскую манеру написания.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auto">
          <a:xfrm>
            <a:off x="179512" y="2665413"/>
            <a:ext cx="3888432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NewRomanPS-BoldMT"/>
              </a:rPr>
              <a:t>1. Определить тему, проблему, идею текста.</a:t>
            </a:r>
            <a:endParaRPr kumimoji="0" lang="ru-RU" sz="2000" b="1" i="1" u="none" strike="noStrike" cap="none" normalizeH="0" baseline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179512" y="4391025"/>
            <a:ext cx="3888432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NewRomanPS-BoldMT"/>
              </a:rPr>
              <a:t>3. Выявить композицию текста.</a:t>
            </a:r>
            <a:endParaRPr kumimoji="0" lang="ru-RU" sz="900" b="1" i="1" u="none" strike="noStrike" cap="none" normalizeH="0" baseline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79512" y="5268913"/>
            <a:ext cx="3888432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NewRomanPS-BoldMT"/>
              </a:rPr>
              <a:t>4. Расчленить текст на микротемы, составить план.</a:t>
            </a:r>
            <a:endParaRPr kumimoji="0" lang="ru-RU" sz="2000" b="1" i="1" u="none" strike="noStrike" cap="none" normalizeH="0" baseline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895527" y="3757613"/>
            <a:ext cx="3998539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NewRomanPS-BoldMT"/>
              </a:rPr>
              <a:t>2. Определить главную информацию в каждой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NewRomanPS-BoldMT"/>
              </a:rPr>
              <a:t>микротеме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NewRomanPS-BoldMT"/>
              </a:rPr>
              <a:t>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895527" y="4645024"/>
            <a:ext cx="3998539" cy="7096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NewRomanPS-BoldMT"/>
              </a:rPr>
              <a:t>3. Использовать один или несколько методов сжатия для каждой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NewRomanPS-BoldMT"/>
              </a:rPr>
              <a:t>микротемы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NewRomanPS-BoldMT"/>
              </a:rPr>
              <a:t>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4895527" y="5662761"/>
            <a:ext cx="3998539" cy="93459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NewRomanPS-BoldMT"/>
              </a:rPr>
              <a:t>4. Проверить логику и последовательность изложения информации, выявить возможные ошибки.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13"/>
          <p:cNvSpPr>
            <a:spLocks noChangeShapeType="1"/>
          </p:cNvSpPr>
          <p:nvPr/>
        </p:nvSpPr>
        <p:spPr bwMode="auto">
          <a:xfrm>
            <a:off x="2117228" y="2320925"/>
            <a:ext cx="45719" cy="333375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 b="1" i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4" name="AutoShape 12"/>
          <p:cNvSpPr>
            <a:spLocks noChangeShapeType="1"/>
          </p:cNvSpPr>
          <p:nvPr/>
        </p:nvSpPr>
        <p:spPr bwMode="auto">
          <a:xfrm>
            <a:off x="2113784" y="3208338"/>
            <a:ext cx="49163" cy="32385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 b="1" i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5" name="AutoShape 11"/>
          <p:cNvSpPr>
            <a:spLocks noChangeShapeType="1"/>
          </p:cNvSpPr>
          <p:nvPr/>
        </p:nvSpPr>
        <p:spPr bwMode="auto">
          <a:xfrm>
            <a:off x="2123309" y="4071938"/>
            <a:ext cx="49163" cy="32385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 b="1" i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AutoShape 10"/>
          <p:cNvSpPr>
            <a:spLocks noChangeShapeType="1"/>
          </p:cNvSpPr>
          <p:nvPr/>
        </p:nvSpPr>
        <p:spPr bwMode="auto">
          <a:xfrm>
            <a:off x="2142359" y="4940300"/>
            <a:ext cx="49163" cy="32385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 b="1" i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7" name="AutoShape 4"/>
          <p:cNvSpPr>
            <a:spLocks noChangeShapeType="1"/>
          </p:cNvSpPr>
          <p:nvPr/>
        </p:nvSpPr>
        <p:spPr bwMode="auto">
          <a:xfrm>
            <a:off x="6775673" y="2320925"/>
            <a:ext cx="0" cy="32385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 b="1" i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" name="AutoShape 3"/>
          <p:cNvSpPr>
            <a:spLocks noChangeShapeType="1"/>
          </p:cNvSpPr>
          <p:nvPr/>
        </p:nvSpPr>
        <p:spPr bwMode="auto">
          <a:xfrm>
            <a:off x="6775673" y="3403600"/>
            <a:ext cx="0" cy="32385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 b="1" i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9" name="AutoShape 2"/>
          <p:cNvSpPr>
            <a:spLocks noChangeShapeType="1"/>
          </p:cNvSpPr>
          <p:nvPr/>
        </p:nvSpPr>
        <p:spPr bwMode="auto">
          <a:xfrm>
            <a:off x="6785198" y="4314825"/>
            <a:ext cx="0" cy="32385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 b="1" i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0" name="AutoShape 1"/>
          <p:cNvSpPr>
            <a:spLocks noChangeShapeType="1"/>
          </p:cNvSpPr>
          <p:nvPr/>
        </p:nvSpPr>
        <p:spPr bwMode="auto">
          <a:xfrm>
            <a:off x="6771039" y="5373688"/>
            <a:ext cx="0" cy="323850"/>
          </a:xfrm>
          <a:prstGeom prst="straightConnector1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 b="1" i="1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2" name="Rectangle 30"/>
          <p:cNvSpPr>
            <a:spLocks noChangeArrowheads="1"/>
          </p:cNvSpPr>
          <p:nvPr/>
        </p:nvSpPr>
        <p:spPr bwMode="auto">
          <a:xfrm>
            <a:off x="323528" y="19685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192098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Черновик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412776"/>
          <a:ext cx="8461572" cy="475252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4230786"/>
                <a:gridCol w="4230786"/>
              </a:tblGrid>
              <a:tr h="118813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МИКРОТЕМЫ</a:t>
                      </a:r>
                      <a:endParaRPr lang="ru-RU" sz="1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КЛЮЧЕВЫЕ СЛОВА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</a:tr>
              <a:tr h="1188132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1.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</a:tr>
              <a:tr h="1188132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2.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</a:tr>
              <a:tr h="1188132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3.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Принципы записи ключевых слов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2132856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arenR"/>
            </a:pPr>
            <a:r>
              <a:rPr lang="ru-RU" sz="2400" b="1" dirty="0" smtClean="0">
                <a:solidFill>
                  <a:srgbClr val="FF0000"/>
                </a:solidFill>
              </a:rPr>
              <a:t>Сокращайте</a:t>
            </a:r>
            <a:r>
              <a:rPr lang="ru-RU" sz="2400" b="1" dirty="0" smtClean="0"/>
              <a:t> слова, </a:t>
            </a:r>
            <a:r>
              <a:rPr lang="ru-RU" sz="2400" b="1" dirty="0" smtClean="0">
                <a:solidFill>
                  <a:srgbClr val="FF0000"/>
                </a:solidFill>
              </a:rPr>
              <a:t>не дописывайте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0000CC"/>
                </a:solidFill>
              </a:rPr>
              <a:t>окончания слов</a:t>
            </a:r>
            <a:r>
              <a:rPr lang="ru-RU" sz="2400" b="1" dirty="0" smtClean="0"/>
              <a:t>.</a:t>
            </a:r>
          </a:p>
          <a:p>
            <a:pPr marL="342900" indent="-342900" algn="just">
              <a:buAutoNum type="arabicParenR"/>
            </a:pPr>
            <a:r>
              <a:rPr lang="ru-RU" sz="2400" b="1" dirty="0" smtClean="0">
                <a:solidFill>
                  <a:srgbClr val="FF0000"/>
                </a:solidFill>
              </a:rPr>
              <a:t>Не выписывайте</a:t>
            </a:r>
            <a:r>
              <a:rPr lang="ru-RU" sz="2400" b="1" dirty="0" smtClean="0"/>
              <a:t>  </a:t>
            </a:r>
            <a:r>
              <a:rPr lang="ru-RU" sz="2400" b="1" dirty="0" smtClean="0">
                <a:solidFill>
                  <a:srgbClr val="0000CC"/>
                </a:solidFill>
              </a:rPr>
              <a:t>повторяющиеся слова</a:t>
            </a:r>
            <a:r>
              <a:rPr lang="ru-RU" sz="2400" b="1" dirty="0" smtClean="0"/>
              <a:t> (лексические повторы).</a:t>
            </a:r>
          </a:p>
          <a:p>
            <a:pPr marL="342900" indent="-342900" algn="just">
              <a:buAutoNum type="arabicParenR"/>
            </a:pPr>
            <a:r>
              <a:rPr lang="ru-RU" sz="2400" b="1" dirty="0" smtClean="0">
                <a:solidFill>
                  <a:srgbClr val="FF0000"/>
                </a:solidFill>
              </a:rPr>
              <a:t>Не выписывайте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0000CC"/>
                </a:solidFill>
              </a:rPr>
              <a:t>местоимения</a:t>
            </a:r>
            <a:r>
              <a:rPr lang="ru-RU" sz="2400" b="1" dirty="0" smtClean="0"/>
              <a:t>, </a:t>
            </a:r>
            <a:r>
              <a:rPr lang="ru-RU" sz="2400" b="1" dirty="0" smtClean="0">
                <a:solidFill>
                  <a:srgbClr val="0000CC"/>
                </a:solidFill>
              </a:rPr>
              <a:t>сочинительные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союзы.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342900" indent="-342900" algn="just">
              <a:buAutoNum type="arabicParenR"/>
            </a:pPr>
            <a:r>
              <a:rPr lang="ru-RU" sz="2400" b="1" dirty="0" smtClean="0"/>
              <a:t>При </a:t>
            </a:r>
            <a:r>
              <a:rPr lang="ru-RU" sz="2400" b="1" dirty="0" smtClean="0"/>
              <a:t>записи однородных членов </a:t>
            </a:r>
            <a:r>
              <a:rPr lang="ru-RU" sz="2400" b="1" smtClean="0"/>
              <a:t>выпишите </a:t>
            </a:r>
            <a:r>
              <a:rPr lang="ru-RU" sz="2400" b="1" smtClean="0">
                <a:solidFill>
                  <a:srgbClr val="0000CC"/>
                </a:solidFill>
              </a:rPr>
              <a:t>первы</a:t>
            </a:r>
            <a:r>
              <a:rPr lang="ru-RU" sz="2400" b="1" smtClean="0">
                <a:solidFill>
                  <a:srgbClr val="0000CC"/>
                </a:solidFill>
              </a:rPr>
              <a:t>й</a:t>
            </a:r>
            <a:r>
              <a:rPr lang="ru-RU" sz="2400" b="1" smtClean="0"/>
              <a:t> </a:t>
            </a:r>
            <a:r>
              <a:rPr lang="ru-RU" sz="2400" b="1" dirty="0" smtClean="0"/>
              <a:t>и </a:t>
            </a:r>
            <a:r>
              <a:rPr lang="ru-RU" sz="2400" b="1" dirty="0" smtClean="0">
                <a:solidFill>
                  <a:srgbClr val="0000CC"/>
                </a:solidFill>
              </a:rPr>
              <a:t>последний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0000CC"/>
                </a:solidFill>
              </a:rPr>
              <a:t>компонент</a:t>
            </a:r>
            <a:r>
              <a:rPr lang="ru-RU" sz="2400" b="1" dirty="0" smtClean="0"/>
              <a:t> ряда, чтобы в дальнейшем обобщить их.</a:t>
            </a:r>
          </a:p>
          <a:p>
            <a:pPr marL="342900" indent="-342900" algn="just">
              <a:buAutoNum type="arabicParenR"/>
            </a:pPr>
            <a:r>
              <a:rPr lang="ru-RU" sz="2400" b="1" dirty="0" smtClean="0">
                <a:solidFill>
                  <a:srgbClr val="FF0000"/>
                </a:solidFill>
              </a:rPr>
              <a:t>Введите</a:t>
            </a:r>
            <a:r>
              <a:rPr lang="ru-RU" sz="2400" b="1" dirty="0" smtClean="0"/>
              <a:t> собственные </a:t>
            </a:r>
            <a:r>
              <a:rPr lang="ru-RU" sz="2400" b="1" dirty="0" smtClean="0">
                <a:solidFill>
                  <a:srgbClr val="FF0000"/>
                </a:solidFill>
              </a:rPr>
              <a:t>знаки</a:t>
            </a:r>
            <a:r>
              <a:rPr lang="ru-RU" sz="2400" b="1" dirty="0" smtClean="0"/>
              <a:t> для определенных слов.</a:t>
            </a:r>
          </a:p>
          <a:p>
            <a:pPr marL="342900" indent="-342900" algn="just">
              <a:buAutoNum type="arabicParenR"/>
            </a:pPr>
            <a:r>
              <a:rPr lang="ru-RU" sz="2400" b="1" dirty="0" smtClean="0">
                <a:solidFill>
                  <a:srgbClr val="FF0000"/>
                </a:solidFill>
              </a:rPr>
              <a:t>Выписывайте</a:t>
            </a:r>
            <a:r>
              <a:rPr lang="ru-RU" sz="2400" b="1" dirty="0" smtClean="0"/>
              <a:t> преимущественно </a:t>
            </a:r>
            <a:r>
              <a:rPr lang="ru-RU" sz="2400" b="1" dirty="0" smtClean="0">
                <a:solidFill>
                  <a:srgbClr val="0000CC"/>
                </a:solidFill>
              </a:rPr>
              <a:t>грамматические</a:t>
            </a: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0000CC"/>
                </a:solidFill>
              </a:rPr>
              <a:t>основы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  <p:transition spd="med">
    <p:strips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548</TotalTime>
  <Words>564</Words>
  <Application>Microsoft Office PowerPoint</Application>
  <PresentationFormat>Экран (4:3)</PresentationFormat>
  <Paragraphs>111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Написание сжатого изложения</vt:lpstr>
      <vt:lpstr>Слайд 2</vt:lpstr>
      <vt:lpstr>Критерии оценивания (ИК1)</vt:lpstr>
      <vt:lpstr>Критерии оценивания (ИК2)</vt:lpstr>
      <vt:lpstr>Критерии оценивания (ИК3)</vt:lpstr>
      <vt:lpstr>Критерии оценивания (ГК, ФК)</vt:lpstr>
      <vt:lpstr>Модель работы  над сжатым изложением</vt:lpstr>
      <vt:lpstr>Черновик</vt:lpstr>
      <vt:lpstr>Принципы записи ключевых слов</vt:lpstr>
      <vt:lpstr>Средства связи предложений в тексте</vt:lpstr>
    </vt:vector>
  </TitlesOfParts>
  <Company>МОУ 'Лицей №83' Приволжского р-на г.Казани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написанию сжатого изложения</dc:title>
  <dc:creator>Engineer</dc:creator>
  <cp:lastModifiedBy>Engineer</cp:lastModifiedBy>
  <cp:revision>51</cp:revision>
  <dcterms:created xsi:type="dcterms:W3CDTF">2010-04-13T09:26:52Z</dcterms:created>
  <dcterms:modified xsi:type="dcterms:W3CDTF">2013-01-23T05:37:57Z</dcterms:modified>
</cp:coreProperties>
</file>