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8F1D85-32AD-4101-914F-9671ACFD2B87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E3E15A-B0F4-4012-B392-665DFE95DF76}">
      <dgm:prSet phldrT="[Текст]"/>
      <dgm:spPr/>
      <dgm:t>
        <a:bodyPr/>
        <a:lstStyle/>
        <a:p>
          <a:r>
            <a:rPr lang="ru-RU" dirty="0" smtClean="0"/>
            <a:t>Выделить основную информацию</a:t>
          </a:r>
          <a:endParaRPr lang="ru-RU" dirty="0"/>
        </a:p>
      </dgm:t>
    </dgm:pt>
    <dgm:pt modelId="{4F034F83-1726-472F-B524-6094DBB94F7B}" type="parTrans" cxnId="{A6669F84-003A-43A0-BE49-290060F02BED}">
      <dgm:prSet/>
      <dgm:spPr/>
      <dgm:t>
        <a:bodyPr/>
        <a:lstStyle/>
        <a:p>
          <a:endParaRPr lang="ru-RU"/>
        </a:p>
      </dgm:t>
    </dgm:pt>
    <dgm:pt modelId="{609A5F2B-3A82-4A01-937C-9A17722555F7}" type="sibTrans" cxnId="{A6669F84-003A-43A0-BE49-290060F02BED}">
      <dgm:prSet/>
      <dgm:spPr/>
      <dgm:t>
        <a:bodyPr/>
        <a:lstStyle/>
        <a:p>
          <a:endParaRPr lang="ru-RU"/>
        </a:p>
      </dgm:t>
    </dgm:pt>
    <dgm:pt modelId="{21626768-AE4A-401D-AEFE-7397AEC7CCD9}">
      <dgm:prSet phldrT="[Текст]"/>
      <dgm:spPr/>
      <dgm:t>
        <a:bodyPr/>
        <a:lstStyle/>
        <a:p>
          <a:r>
            <a:rPr lang="ru-RU" dirty="0" smtClean="0"/>
            <a:t>Исключить второстепенную информацию</a:t>
          </a:r>
          <a:endParaRPr lang="ru-RU" dirty="0"/>
        </a:p>
      </dgm:t>
    </dgm:pt>
    <dgm:pt modelId="{C9339655-2EAF-49E0-803D-A0F3010D94FD}" type="parTrans" cxnId="{BBF5AEDF-063D-4154-B332-AF1D726C2820}">
      <dgm:prSet/>
      <dgm:spPr/>
      <dgm:t>
        <a:bodyPr/>
        <a:lstStyle/>
        <a:p>
          <a:endParaRPr lang="ru-RU"/>
        </a:p>
      </dgm:t>
    </dgm:pt>
    <dgm:pt modelId="{72723CA3-C889-4D3E-A75E-1BA7C4A8E647}" type="sibTrans" cxnId="{BBF5AEDF-063D-4154-B332-AF1D726C2820}">
      <dgm:prSet/>
      <dgm:spPr/>
      <dgm:t>
        <a:bodyPr/>
        <a:lstStyle/>
        <a:p>
          <a:endParaRPr lang="ru-RU"/>
        </a:p>
      </dgm:t>
    </dgm:pt>
    <dgm:pt modelId="{1635B80F-D154-426C-926F-157F9383E0CF}">
      <dgm:prSet phldrT="[Текст]"/>
      <dgm:spPr/>
      <dgm:t>
        <a:bodyPr/>
        <a:lstStyle/>
        <a:p>
          <a:r>
            <a:rPr lang="ru-RU" dirty="0" smtClean="0"/>
            <a:t>Сжать, сократить  текст, сохранив композицию и логику</a:t>
          </a:r>
          <a:endParaRPr lang="ru-RU" dirty="0"/>
        </a:p>
      </dgm:t>
    </dgm:pt>
    <dgm:pt modelId="{013AED7A-564E-47ED-BF8E-172BF7F5FE65}" type="parTrans" cxnId="{4EC83D33-9655-4458-98AD-3026E39D0F9A}">
      <dgm:prSet/>
      <dgm:spPr/>
      <dgm:t>
        <a:bodyPr/>
        <a:lstStyle/>
        <a:p>
          <a:endParaRPr lang="ru-RU"/>
        </a:p>
      </dgm:t>
    </dgm:pt>
    <dgm:pt modelId="{63A60119-1E71-4F9C-B5D3-B41FD031D670}" type="sibTrans" cxnId="{4EC83D33-9655-4458-98AD-3026E39D0F9A}">
      <dgm:prSet/>
      <dgm:spPr/>
      <dgm:t>
        <a:bodyPr/>
        <a:lstStyle/>
        <a:p>
          <a:endParaRPr lang="ru-RU"/>
        </a:p>
      </dgm:t>
    </dgm:pt>
    <dgm:pt modelId="{D4EACD13-DBAB-4835-B47F-DA4DE5B38CCF}" type="pres">
      <dgm:prSet presAssocID="{518F1D85-32AD-4101-914F-9671ACFD2B8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0E338B-BCA0-4520-8F61-13B53B9AA765}" type="pres">
      <dgm:prSet presAssocID="{518F1D85-32AD-4101-914F-9671ACFD2B87}" presName="arrow" presStyleLbl="bgShp" presStyleIdx="0" presStyleCnt="1"/>
      <dgm:spPr/>
      <dgm:t>
        <a:bodyPr/>
        <a:lstStyle/>
        <a:p>
          <a:endParaRPr lang="ru-RU"/>
        </a:p>
      </dgm:t>
    </dgm:pt>
    <dgm:pt modelId="{181C6C8F-36B7-4F04-B741-EFD3CB731A86}" type="pres">
      <dgm:prSet presAssocID="{518F1D85-32AD-4101-914F-9671ACFD2B87}" presName="linearProcess" presStyleCnt="0"/>
      <dgm:spPr/>
    </dgm:pt>
    <dgm:pt modelId="{9EF1468B-1B2C-49F1-9281-1095837A3884}" type="pres">
      <dgm:prSet presAssocID="{C4E3E15A-B0F4-4012-B392-665DFE95DF7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9B43C-A713-406D-9192-9A3541F69705}" type="pres">
      <dgm:prSet presAssocID="{609A5F2B-3A82-4A01-937C-9A17722555F7}" presName="sibTrans" presStyleCnt="0"/>
      <dgm:spPr/>
    </dgm:pt>
    <dgm:pt modelId="{09CAD29D-72C0-4145-81CB-3ACEDC32C6BC}" type="pres">
      <dgm:prSet presAssocID="{21626768-AE4A-401D-AEFE-7397AEC7CCD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FFBA4-930F-4318-BBFF-4C9ED6B6796F}" type="pres">
      <dgm:prSet presAssocID="{72723CA3-C889-4D3E-A75E-1BA7C4A8E647}" presName="sibTrans" presStyleCnt="0"/>
      <dgm:spPr/>
    </dgm:pt>
    <dgm:pt modelId="{270F5DF0-DE49-483E-9817-0F7CBC7E882D}" type="pres">
      <dgm:prSet presAssocID="{1635B80F-D154-426C-926F-157F9383E0C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C83D33-9655-4458-98AD-3026E39D0F9A}" srcId="{518F1D85-32AD-4101-914F-9671ACFD2B87}" destId="{1635B80F-D154-426C-926F-157F9383E0CF}" srcOrd="2" destOrd="0" parTransId="{013AED7A-564E-47ED-BF8E-172BF7F5FE65}" sibTransId="{63A60119-1E71-4F9C-B5D3-B41FD031D670}"/>
    <dgm:cxn modelId="{A6669F84-003A-43A0-BE49-290060F02BED}" srcId="{518F1D85-32AD-4101-914F-9671ACFD2B87}" destId="{C4E3E15A-B0F4-4012-B392-665DFE95DF76}" srcOrd="0" destOrd="0" parTransId="{4F034F83-1726-472F-B524-6094DBB94F7B}" sibTransId="{609A5F2B-3A82-4A01-937C-9A17722555F7}"/>
    <dgm:cxn modelId="{1404A541-5255-4FF7-8B79-5C38EE180289}" type="presOf" srcId="{C4E3E15A-B0F4-4012-B392-665DFE95DF76}" destId="{9EF1468B-1B2C-49F1-9281-1095837A3884}" srcOrd="0" destOrd="0" presId="urn:microsoft.com/office/officeart/2005/8/layout/hProcess9"/>
    <dgm:cxn modelId="{EFC6FA43-4B0D-4EC2-B655-1668A29A5CD9}" type="presOf" srcId="{21626768-AE4A-401D-AEFE-7397AEC7CCD9}" destId="{09CAD29D-72C0-4145-81CB-3ACEDC32C6BC}" srcOrd="0" destOrd="0" presId="urn:microsoft.com/office/officeart/2005/8/layout/hProcess9"/>
    <dgm:cxn modelId="{2C9119FE-5691-4AF3-8EBB-BC9CF7CCB51E}" type="presOf" srcId="{518F1D85-32AD-4101-914F-9671ACFD2B87}" destId="{D4EACD13-DBAB-4835-B47F-DA4DE5B38CCF}" srcOrd="0" destOrd="0" presId="urn:microsoft.com/office/officeart/2005/8/layout/hProcess9"/>
    <dgm:cxn modelId="{BBF5AEDF-063D-4154-B332-AF1D726C2820}" srcId="{518F1D85-32AD-4101-914F-9671ACFD2B87}" destId="{21626768-AE4A-401D-AEFE-7397AEC7CCD9}" srcOrd="1" destOrd="0" parTransId="{C9339655-2EAF-49E0-803D-A0F3010D94FD}" sibTransId="{72723CA3-C889-4D3E-A75E-1BA7C4A8E647}"/>
    <dgm:cxn modelId="{0653A726-15EA-4799-A63E-F45722066F00}" type="presOf" srcId="{1635B80F-D154-426C-926F-157F9383E0CF}" destId="{270F5DF0-DE49-483E-9817-0F7CBC7E882D}" srcOrd="0" destOrd="0" presId="urn:microsoft.com/office/officeart/2005/8/layout/hProcess9"/>
    <dgm:cxn modelId="{3E6667F7-F358-46BD-B756-F99CC313024E}" type="presParOf" srcId="{D4EACD13-DBAB-4835-B47F-DA4DE5B38CCF}" destId="{490E338B-BCA0-4520-8F61-13B53B9AA765}" srcOrd="0" destOrd="0" presId="urn:microsoft.com/office/officeart/2005/8/layout/hProcess9"/>
    <dgm:cxn modelId="{9B738149-FFB7-4C40-AAD8-0CE2FF6D48E6}" type="presParOf" srcId="{D4EACD13-DBAB-4835-B47F-DA4DE5B38CCF}" destId="{181C6C8F-36B7-4F04-B741-EFD3CB731A86}" srcOrd="1" destOrd="0" presId="urn:microsoft.com/office/officeart/2005/8/layout/hProcess9"/>
    <dgm:cxn modelId="{A13872BE-AB8A-48F7-BF45-96DB979EF71A}" type="presParOf" srcId="{181C6C8F-36B7-4F04-B741-EFD3CB731A86}" destId="{9EF1468B-1B2C-49F1-9281-1095837A3884}" srcOrd="0" destOrd="0" presId="urn:microsoft.com/office/officeart/2005/8/layout/hProcess9"/>
    <dgm:cxn modelId="{6AA88E0C-D3D9-4900-8E83-E11E3489946E}" type="presParOf" srcId="{181C6C8F-36B7-4F04-B741-EFD3CB731A86}" destId="{C029B43C-A713-406D-9192-9A3541F69705}" srcOrd="1" destOrd="0" presId="urn:microsoft.com/office/officeart/2005/8/layout/hProcess9"/>
    <dgm:cxn modelId="{CD046B99-DB26-4E07-95B8-86D35BDEDB93}" type="presParOf" srcId="{181C6C8F-36B7-4F04-B741-EFD3CB731A86}" destId="{09CAD29D-72C0-4145-81CB-3ACEDC32C6BC}" srcOrd="2" destOrd="0" presId="urn:microsoft.com/office/officeart/2005/8/layout/hProcess9"/>
    <dgm:cxn modelId="{37BDCA8B-EC41-4B7F-B074-0FB888878728}" type="presParOf" srcId="{181C6C8F-36B7-4F04-B741-EFD3CB731A86}" destId="{247FFBA4-930F-4318-BBFF-4C9ED6B6796F}" srcOrd="3" destOrd="0" presId="urn:microsoft.com/office/officeart/2005/8/layout/hProcess9"/>
    <dgm:cxn modelId="{49725CDB-93DF-4475-AD4E-FF6E3BD69E9E}" type="presParOf" srcId="{181C6C8F-36B7-4F04-B741-EFD3CB731A86}" destId="{270F5DF0-DE49-483E-9817-0F7CBC7E882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E75C82-30DF-42E7-A0FE-2C1E17323BF6}" type="doc">
      <dgm:prSet loTypeId="urn:microsoft.com/office/officeart/2005/8/layout/hierarchy3" loCatId="hierarchy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1BA436CC-84B0-4F8B-8A4D-C965142474D9}">
      <dgm:prSet phldrT="[Текст]"/>
      <dgm:spPr/>
      <dgm:t>
        <a:bodyPr/>
        <a:lstStyle/>
        <a:p>
          <a:r>
            <a:rPr lang="ru-RU" dirty="0" smtClean="0"/>
            <a:t>исключение</a:t>
          </a:r>
          <a:endParaRPr lang="ru-RU" dirty="0"/>
        </a:p>
      </dgm:t>
    </dgm:pt>
    <dgm:pt modelId="{74FD6B6A-ED48-4BD4-9D24-9A37DBCBB4EE}" type="parTrans" cxnId="{1AAB8BED-9642-439D-8BA6-89036104A408}">
      <dgm:prSet/>
      <dgm:spPr/>
      <dgm:t>
        <a:bodyPr/>
        <a:lstStyle/>
        <a:p>
          <a:endParaRPr lang="ru-RU"/>
        </a:p>
      </dgm:t>
    </dgm:pt>
    <dgm:pt modelId="{1AFAA5D1-7695-48CE-8F38-16D0F8566368}" type="sibTrans" cxnId="{1AAB8BED-9642-439D-8BA6-89036104A408}">
      <dgm:prSet/>
      <dgm:spPr/>
      <dgm:t>
        <a:bodyPr/>
        <a:lstStyle/>
        <a:p>
          <a:endParaRPr lang="ru-RU"/>
        </a:p>
      </dgm:t>
    </dgm:pt>
    <dgm:pt modelId="{DDF08B2F-50A2-4C96-AFE2-E0C2815E9AD5}">
      <dgm:prSet phldrT="[Текст]"/>
      <dgm:spPr/>
      <dgm:t>
        <a:bodyPr/>
        <a:lstStyle/>
        <a:p>
          <a:r>
            <a:rPr lang="ru-RU" dirty="0" smtClean="0"/>
            <a:t>однородных ЧП, синонимов</a:t>
          </a:r>
          <a:endParaRPr lang="ru-RU" dirty="0"/>
        </a:p>
      </dgm:t>
    </dgm:pt>
    <dgm:pt modelId="{0FA2CD7B-7F66-40A5-AF58-E9CFBD66C463}" type="parTrans" cxnId="{B6411DA7-E788-4141-9674-66EB8AAC6574}">
      <dgm:prSet/>
      <dgm:spPr/>
      <dgm:t>
        <a:bodyPr/>
        <a:lstStyle/>
        <a:p>
          <a:endParaRPr lang="ru-RU"/>
        </a:p>
      </dgm:t>
    </dgm:pt>
    <dgm:pt modelId="{F5BF7A82-EB94-41B4-AC51-9E87FA7632EA}" type="sibTrans" cxnId="{B6411DA7-E788-4141-9674-66EB8AAC6574}">
      <dgm:prSet/>
      <dgm:spPr/>
      <dgm:t>
        <a:bodyPr/>
        <a:lstStyle/>
        <a:p>
          <a:endParaRPr lang="ru-RU"/>
        </a:p>
      </dgm:t>
    </dgm:pt>
    <dgm:pt modelId="{B117E9B6-192E-4074-B5D2-918F3EEB80E3}">
      <dgm:prSet phldrT="[Текст]"/>
      <dgm:spPr/>
      <dgm:t>
        <a:bodyPr/>
        <a:lstStyle/>
        <a:p>
          <a:r>
            <a:rPr lang="ru-RU" dirty="0" smtClean="0"/>
            <a:t>повторов</a:t>
          </a:r>
          <a:endParaRPr lang="ru-RU" dirty="0"/>
        </a:p>
      </dgm:t>
    </dgm:pt>
    <dgm:pt modelId="{22FBCC5F-21AA-4D2C-A4D4-A8578C33D6AB}" type="parTrans" cxnId="{990D2238-96E3-4EDD-8819-6802B2E24451}">
      <dgm:prSet/>
      <dgm:spPr/>
      <dgm:t>
        <a:bodyPr/>
        <a:lstStyle/>
        <a:p>
          <a:endParaRPr lang="ru-RU"/>
        </a:p>
      </dgm:t>
    </dgm:pt>
    <dgm:pt modelId="{C41D96D0-B43A-4ACA-8CF3-0ED78072FB49}" type="sibTrans" cxnId="{990D2238-96E3-4EDD-8819-6802B2E24451}">
      <dgm:prSet/>
      <dgm:spPr/>
      <dgm:t>
        <a:bodyPr/>
        <a:lstStyle/>
        <a:p>
          <a:endParaRPr lang="ru-RU"/>
        </a:p>
      </dgm:t>
    </dgm:pt>
    <dgm:pt modelId="{2E87398E-C570-463C-97D2-279F95CB4713}">
      <dgm:prSet phldrT="[Текст]"/>
      <dgm:spPr/>
      <dgm:t>
        <a:bodyPr/>
        <a:lstStyle/>
        <a:p>
          <a:r>
            <a:rPr lang="ru-RU" dirty="0" smtClean="0"/>
            <a:t>вводных слов и предложений, цитат</a:t>
          </a:r>
        </a:p>
      </dgm:t>
    </dgm:pt>
    <dgm:pt modelId="{FDD593F9-326A-4F2D-8DD2-2F02B5FCEC6D}" type="parTrans" cxnId="{AB3C44A9-8407-4D61-9B07-2CEBAEC59B07}">
      <dgm:prSet/>
      <dgm:spPr/>
      <dgm:t>
        <a:bodyPr/>
        <a:lstStyle/>
        <a:p>
          <a:endParaRPr lang="ru-RU"/>
        </a:p>
      </dgm:t>
    </dgm:pt>
    <dgm:pt modelId="{2787C698-3C02-4D9D-9C9B-AA4CDD795C28}" type="sibTrans" cxnId="{AB3C44A9-8407-4D61-9B07-2CEBAEC59B07}">
      <dgm:prSet/>
      <dgm:spPr/>
      <dgm:t>
        <a:bodyPr/>
        <a:lstStyle/>
        <a:p>
          <a:endParaRPr lang="ru-RU"/>
        </a:p>
      </dgm:t>
    </dgm:pt>
    <dgm:pt modelId="{5F0261D7-CF3A-4545-9FA0-5F2C4911CE7F}">
      <dgm:prSet phldrT="[Текст]"/>
      <dgm:spPr/>
      <dgm:t>
        <a:bodyPr/>
        <a:lstStyle/>
        <a:p>
          <a:r>
            <a:rPr lang="ru-RU" dirty="0" smtClean="0"/>
            <a:t>сокращение описания или рассуждения</a:t>
          </a:r>
        </a:p>
      </dgm:t>
    </dgm:pt>
    <dgm:pt modelId="{0323CB70-D49B-475C-849A-A62AA51D6B0A}" type="parTrans" cxnId="{06A2E966-BA82-4D52-95D0-C3073A433EA1}">
      <dgm:prSet/>
      <dgm:spPr/>
      <dgm:t>
        <a:bodyPr/>
        <a:lstStyle/>
        <a:p>
          <a:endParaRPr lang="ru-RU"/>
        </a:p>
      </dgm:t>
    </dgm:pt>
    <dgm:pt modelId="{04E01AC5-9D23-4994-8963-58B37BCA78E1}" type="sibTrans" cxnId="{06A2E966-BA82-4D52-95D0-C3073A433EA1}">
      <dgm:prSet/>
      <dgm:spPr/>
      <dgm:t>
        <a:bodyPr/>
        <a:lstStyle/>
        <a:p>
          <a:endParaRPr lang="ru-RU"/>
        </a:p>
      </dgm:t>
    </dgm:pt>
    <dgm:pt modelId="{C48345AA-A605-4F55-98C4-71F07EBB608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несущественных фрагментов предложения, риторических вопросов и восклицаний</a:t>
          </a:r>
        </a:p>
      </dgm:t>
    </dgm:pt>
    <dgm:pt modelId="{BC43E3CF-69D4-4967-A8E5-9CCBA57E3CEA}" type="parTrans" cxnId="{8CFC115B-595B-4A31-BE81-3E8B09CC6E9C}">
      <dgm:prSet/>
      <dgm:spPr/>
      <dgm:t>
        <a:bodyPr/>
        <a:lstStyle/>
        <a:p>
          <a:endParaRPr lang="ru-RU"/>
        </a:p>
      </dgm:t>
    </dgm:pt>
    <dgm:pt modelId="{2834ED17-96D6-4B9D-A55C-0E3761D55D18}" type="sibTrans" cxnId="{8CFC115B-595B-4A31-BE81-3E8B09CC6E9C}">
      <dgm:prSet/>
      <dgm:spPr/>
      <dgm:t>
        <a:bodyPr/>
        <a:lstStyle/>
        <a:p>
          <a:endParaRPr lang="ru-RU"/>
        </a:p>
      </dgm:t>
    </dgm:pt>
    <dgm:pt modelId="{B223A8D4-A6F5-44E4-99FF-42119B46E9DE}" type="pres">
      <dgm:prSet presAssocID="{0AE75C82-30DF-42E7-A0FE-2C1E17323BF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D47045-D911-46F5-94FC-28D19B5BBECA}" type="pres">
      <dgm:prSet presAssocID="{1BA436CC-84B0-4F8B-8A4D-C965142474D9}" presName="root" presStyleCnt="0"/>
      <dgm:spPr/>
    </dgm:pt>
    <dgm:pt modelId="{D11A88FB-5851-42F8-960B-37106C03BA1F}" type="pres">
      <dgm:prSet presAssocID="{1BA436CC-84B0-4F8B-8A4D-C965142474D9}" presName="rootComposite" presStyleCnt="0"/>
      <dgm:spPr/>
    </dgm:pt>
    <dgm:pt modelId="{13EF85B0-F630-4EC3-B87A-AAAF060F1339}" type="pres">
      <dgm:prSet presAssocID="{1BA436CC-84B0-4F8B-8A4D-C965142474D9}" presName="rootText" presStyleLbl="node1" presStyleIdx="0" presStyleCnt="1" custScaleX="114314" custScaleY="47914" custLinFactNeighborX="-67670" custLinFactNeighborY="3861"/>
      <dgm:spPr/>
      <dgm:t>
        <a:bodyPr/>
        <a:lstStyle/>
        <a:p>
          <a:endParaRPr lang="ru-RU"/>
        </a:p>
      </dgm:t>
    </dgm:pt>
    <dgm:pt modelId="{82F5CBD6-4C57-4432-9B90-0238AA87EEA3}" type="pres">
      <dgm:prSet presAssocID="{1BA436CC-84B0-4F8B-8A4D-C965142474D9}" presName="rootConnector" presStyleLbl="node1" presStyleIdx="0" presStyleCnt="1"/>
      <dgm:spPr/>
      <dgm:t>
        <a:bodyPr/>
        <a:lstStyle/>
        <a:p>
          <a:endParaRPr lang="ru-RU"/>
        </a:p>
      </dgm:t>
    </dgm:pt>
    <dgm:pt modelId="{251266C8-9AC0-47D9-90EE-70A9715FD984}" type="pres">
      <dgm:prSet presAssocID="{1BA436CC-84B0-4F8B-8A4D-C965142474D9}" presName="childShape" presStyleCnt="0"/>
      <dgm:spPr/>
    </dgm:pt>
    <dgm:pt modelId="{DA75895B-7FA2-4A91-BFD5-9690ED2EA022}" type="pres">
      <dgm:prSet presAssocID="{0FA2CD7B-7F66-40A5-AF58-E9CFBD66C463}" presName="Name13" presStyleLbl="parChTrans1D2" presStyleIdx="0" presStyleCnt="5" custSzX="237854"/>
      <dgm:spPr/>
      <dgm:t>
        <a:bodyPr/>
        <a:lstStyle/>
        <a:p>
          <a:endParaRPr lang="ru-RU"/>
        </a:p>
      </dgm:t>
    </dgm:pt>
    <dgm:pt modelId="{D035AAAC-D8DA-43F8-B721-42F87D0937D7}" type="pres">
      <dgm:prSet presAssocID="{DDF08B2F-50A2-4C96-AFE2-E0C2815E9AD5}" presName="childText" presStyleLbl="bgAcc1" presStyleIdx="0" presStyleCnt="5" custScaleX="218815" custScaleY="44111" custLinFactNeighborX="-93328" custLinFactNeighborY="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DBAA4-2DA6-44EA-8384-D8A95EFE1F5F}" type="pres">
      <dgm:prSet presAssocID="{22FBCC5F-21AA-4D2C-A4D4-A8578C33D6AB}" presName="Name13" presStyleLbl="parChTrans1D2" presStyleIdx="1" presStyleCnt="5" custSzX="237854"/>
      <dgm:spPr/>
      <dgm:t>
        <a:bodyPr/>
        <a:lstStyle/>
        <a:p>
          <a:endParaRPr lang="ru-RU"/>
        </a:p>
      </dgm:t>
    </dgm:pt>
    <dgm:pt modelId="{B1688117-11E4-493D-B70F-C36109B0673E}" type="pres">
      <dgm:prSet presAssocID="{B117E9B6-192E-4074-B5D2-918F3EEB80E3}" presName="childText" presStyleLbl="bgAcc1" presStyleIdx="1" presStyleCnt="5" custScaleX="218815" custScaleY="44304" custLinFactNeighborX="-93328" custLinFactNeighborY="-5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7717B-FBA1-45F8-AB8F-BDA23083B4E0}" type="pres">
      <dgm:prSet presAssocID="{FDD593F9-326A-4F2D-8DD2-2F02B5FCEC6D}" presName="Name13" presStyleLbl="parChTrans1D2" presStyleIdx="2" presStyleCnt="5" custSzX="237854"/>
      <dgm:spPr/>
      <dgm:t>
        <a:bodyPr/>
        <a:lstStyle/>
        <a:p>
          <a:endParaRPr lang="ru-RU"/>
        </a:p>
      </dgm:t>
    </dgm:pt>
    <dgm:pt modelId="{7CA98AD7-0FF3-42B2-BC11-ED54B33709D0}" type="pres">
      <dgm:prSet presAssocID="{2E87398E-C570-463C-97D2-279F95CB4713}" presName="childText" presStyleLbl="bgAcc1" presStyleIdx="2" presStyleCnt="5" custScaleX="218815" custScaleY="34044" custLinFactNeighborX="-94001" custLinFactNeighborY="-4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DC121-41B7-40C1-8975-6964A88B29C0}" type="pres">
      <dgm:prSet presAssocID="{BC43E3CF-69D4-4967-A8E5-9CCBA57E3CEA}" presName="Name13" presStyleLbl="parChTrans1D2" presStyleIdx="3" presStyleCnt="5" custSzX="237854"/>
      <dgm:spPr/>
      <dgm:t>
        <a:bodyPr/>
        <a:lstStyle/>
        <a:p>
          <a:endParaRPr lang="ru-RU"/>
        </a:p>
      </dgm:t>
    </dgm:pt>
    <dgm:pt modelId="{C9779E04-906D-400E-9C92-719F2443DB61}" type="pres">
      <dgm:prSet presAssocID="{C48345AA-A605-4F55-98C4-71F07EBB608E}" presName="childText" presStyleLbl="bgAcc1" presStyleIdx="3" presStyleCnt="5" custScaleX="218815" custScaleY="69207" custLinFactNeighborX="-94867" custLinFactNeighborY="-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8EBC8-E861-4F52-BDED-5A84A898265B}" type="pres">
      <dgm:prSet presAssocID="{0323CB70-D49B-475C-849A-A62AA51D6B0A}" presName="Name13" presStyleLbl="parChTrans1D2" presStyleIdx="4" presStyleCnt="5" custSzX="237854"/>
      <dgm:spPr/>
      <dgm:t>
        <a:bodyPr/>
        <a:lstStyle/>
        <a:p>
          <a:endParaRPr lang="ru-RU"/>
        </a:p>
      </dgm:t>
    </dgm:pt>
    <dgm:pt modelId="{6CF76A1C-4392-4EF6-89A0-0AABD47CCE07}" type="pres">
      <dgm:prSet presAssocID="{5F0261D7-CF3A-4545-9FA0-5F2C4911CE7F}" presName="childText" presStyleLbl="bgAcc1" presStyleIdx="4" presStyleCnt="5" custScaleX="218815" custScaleY="55860" custLinFactNeighborX="-96199" custLinFactNeighborY="-14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0D2238-96E3-4EDD-8819-6802B2E24451}" srcId="{1BA436CC-84B0-4F8B-8A4D-C965142474D9}" destId="{B117E9B6-192E-4074-B5D2-918F3EEB80E3}" srcOrd="1" destOrd="0" parTransId="{22FBCC5F-21AA-4D2C-A4D4-A8578C33D6AB}" sibTransId="{C41D96D0-B43A-4ACA-8CF3-0ED78072FB49}"/>
    <dgm:cxn modelId="{1106F316-B371-428F-98C4-D897F2E84EEF}" type="presOf" srcId="{0AE75C82-30DF-42E7-A0FE-2C1E17323BF6}" destId="{B223A8D4-A6F5-44E4-99FF-42119B46E9DE}" srcOrd="0" destOrd="0" presId="urn:microsoft.com/office/officeart/2005/8/layout/hierarchy3"/>
    <dgm:cxn modelId="{ABAB9A9C-6E82-4086-816D-270BC956DE12}" type="presOf" srcId="{1BA436CC-84B0-4F8B-8A4D-C965142474D9}" destId="{82F5CBD6-4C57-4432-9B90-0238AA87EEA3}" srcOrd="1" destOrd="0" presId="urn:microsoft.com/office/officeart/2005/8/layout/hierarchy3"/>
    <dgm:cxn modelId="{1F1FDF2C-40D0-47F4-A245-8E41F7A6052B}" type="presOf" srcId="{DDF08B2F-50A2-4C96-AFE2-E0C2815E9AD5}" destId="{D035AAAC-D8DA-43F8-B721-42F87D0937D7}" srcOrd="0" destOrd="0" presId="urn:microsoft.com/office/officeart/2005/8/layout/hierarchy3"/>
    <dgm:cxn modelId="{A44E05C2-6859-45D4-862D-A75C9CC0B8AA}" type="presOf" srcId="{FDD593F9-326A-4F2D-8DD2-2F02B5FCEC6D}" destId="{CC27717B-FBA1-45F8-AB8F-BDA23083B4E0}" srcOrd="0" destOrd="0" presId="urn:microsoft.com/office/officeart/2005/8/layout/hierarchy3"/>
    <dgm:cxn modelId="{FABFFD2D-B7DA-448E-9BC9-96B6923A6CCA}" type="presOf" srcId="{0323CB70-D49B-475C-849A-A62AA51D6B0A}" destId="{9F38EBC8-E861-4F52-BDED-5A84A898265B}" srcOrd="0" destOrd="0" presId="urn:microsoft.com/office/officeart/2005/8/layout/hierarchy3"/>
    <dgm:cxn modelId="{1C0F3001-475C-4C59-8B46-61D7AE1A88C5}" type="presOf" srcId="{B117E9B6-192E-4074-B5D2-918F3EEB80E3}" destId="{B1688117-11E4-493D-B70F-C36109B0673E}" srcOrd="0" destOrd="0" presId="urn:microsoft.com/office/officeart/2005/8/layout/hierarchy3"/>
    <dgm:cxn modelId="{D28EBF67-F356-4FB3-8BFF-A75D98A5AD73}" type="presOf" srcId="{5F0261D7-CF3A-4545-9FA0-5F2C4911CE7F}" destId="{6CF76A1C-4392-4EF6-89A0-0AABD47CCE07}" srcOrd="0" destOrd="0" presId="urn:microsoft.com/office/officeart/2005/8/layout/hierarchy3"/>
    <dgm:cxn modelId="{9CF7B501-678A-457F-967F-F30697D4B516}" type="presOf" srcId="{22FBCC5F-21AA-4D2C-A4D4-A8578C33D6AB}" destId="{471DBAA4-2DA6-44EA-8384-D8A95EFE1F5F}" srcOrd="0" destOrd="0" presId="urn:microsoft.com/office/officeart/2005/8/layout/hierarchy3"/>
    <dgm:cxn modelId="{8CFC115B-595B-4A31-BE81-3E8B09CC6E9C}" srcId="{1BA436CC-84B0-4F8B-8A4D-C965142474D9}" destId="{C48345AA-A605-4F55-98C4-71F07EBB608E}" srcOrd="3" destOrd="0" parTransId="{BC43E3CF-69D4-4967-A8E5-9CCBA57E3CEA}" sibTransId="{2834ED17-96D6-4B9D-A55C-0E3761D55D18}"/>
    <dgm:cxn modelId="{B6411DA7-E788-4141-9674-66EB8AAC6574}" srcId="{1BA436CC-84B0-4F8B-8A4D-C965142474D9}" destId="{DDF08B2F-50A2-4C96-AFE2-E0C2815E9AD5}" srcOrd="0" destOrd="0" parTransId="{0FA2CD7B-7F66-40A5-AF58-E9CFBD66C463}" sibTransId="{F5BF7A82-EB94-41B4-AC51-9E87FA7632EA}"/>
    <dgm:cxn modelId="{06A2E966-BA82-4D52-95D0-C3073A433EA1}" srcId="{1BA436CC-84B0-4F8B-8A4D-C965142474D9}" destId="{5F0261D7-CF3A-4545-9FA0-5F2C4911CE7F}" srcOrd="4" destOrd="0" parTransId="{0323CB70-D49B-475C-849A-A62AA51D6B0A}" sibTransId="{04E01AC5-9D23-4994-8963-58B37BCA78E1}"/>
    <dgm:cxn modelId="{AB3C44A9-8407-4D61-9B07-2CEBAEC59B07}" srcId="{1BA436CC-84B0-4F8B-8A4D-C965142474D9}" destId="{2E87398E-C570-463C-97D2-279F95CB4713}" srcOrd="2" destOrd="0" parTransId="{FDD593F9-326A-4F2D-8DD2-2F02B5FCEC6D}" sibTransId="{2787C698-3C02-4D9D-9C9B-AA4CDD795C28}"/>
    <dgm:cxn modelId="{41B4D0C0-F958-4778-A86E-132801AF4B7F}" type="presOf" srcId="{2E87398E-C570-463C-97D2-279F95CB4713}" destId="{7CA98AD7-0FF3-42B2-BC11-ED54B33709D0}" srcOrd="0" destOrd="0" presId="urn:microsoft.com/office/officeart/2005/8/layout/hierarchy3"/>
    <dgm:cxn modelId="{50096887-6098-49BC-AB8C-63DA793C3D41}" type="presOf" srcId="{C48345AA-A605-4F55-98C4-71F07EBB608E}" destId="{C9779E04-906D-400E-9C92-719F2443DB61}" srcOrd="0" destOrd="0" presId="urn:microsoft.com/office/officeart/2005/8/layout/hierarchy3"/>
    <dgm:cxn modelId="{212BB21B-4CD3-4D3F-AFC0-768E160ACC3B}" type="presOf" srcId="{BC43E3CF-69D4-4967-A8E5-9CCBA57E3CEA}" destId="{EB2DC121-41B7-40C1-8975-6964A88B29C0}" srcOrd="0" destOrd="0" presId="urn:microsoft.com/office/officeart/2005/8/layout/hierarchy3"/>
    <dgm:cxn modelId="{5C5B7B52-6676-446F-B09C-C8FFB3AA9991}" type="presOf" srcId="{0FA2CD7B-7F66-40A5-AF58-E9CFBD66C463}" destId="{DA75895B-7FA2-4A91-BFD5-9690ED2EA022}" srcOrd="0" destOrd="0" presId="urn:microsoft.com/office/officeart/2005/8/layout/hierarchy3"/>
    <dgm:cxn modelId="{1AAB8BED-9642-439D-8BA6-89036104A408}" srcId="{0AE75C82-30DF-42E7-A0FE-2C1E17323BF6}" destId="{1BA436CC-84B0-4F8B-8A4D-C965142474D9}" srcOrd="0" destOrd="0" parTransId="{74FD6B6A-ED48-4BD4-9D24-9A37DBCBB4EE}" sibTransId="{1AFAA5D1-7695-48CE-8F38-16D0F8566368}"/>
    <dgm:cxn modelId="{A93D8199-DD1A-4533-94BA-CA52E6D70DF3}" type="presOf" srcId="{1BA436CC-84B0-4F8B-8A4D-C965142474D9}" destId="{13EF85B0-F630-4EC3-B87A-AAAF060F1339}" srcOrd="0" destOrd="0" presId="urn:microsoft.com/office/officeart/2005/8/layout/hierarchy3"/>
    <dgm:cxn modelId="{0D6FB22C-0AF3-4BC3-A28D-54887E4437C1}" type="presParOf" srcId="{B223A8D4-A6F5-44E4-99FF-42119B46E9DE}" destId="{D1D47045-D911-46F5-94FC-28D19B5BBECA}" srcOrd="0" destOrd="0" presId="urn:microsoft.com/office/officeart/2005/8/layout/hierarchy3"/>
    <dgm:cxn modelId="{64484258-EFE2-4C99-A7F0-610632536B09}" type="presParOf" srcId="{D1D47045-D911-46F5-94FC-28D19B5BBECA}" destId="{D11A88FB-5851-42F8-960B-37106C03BA1F}" srcOrd="0" destOrd="0" presId="urn:microsoft.com/office/officeart/2005/8/layout/hierarchy3"/>
    <dgm:cxn modelId="{80E5C916-373B-4675-AB8B-5EFFF40BB795}" type="presParOf" srcId="{D11A88FB-5851-42F8-960B-37106C03BA1F}" destId="{13EF85B0-F630-4EC3-B87A-AAAF060F1339}" srcOrd="0" destOrd="0" presId="urn:microsoft.com/office/officeart/2005/8/layout/hierarchy3"/>
    <dgm:cxn modelId="{D0CB0B62-22B5-421B-9731-509105D38939}" type="presParOf" srcId="{D11A88FB-5851-42F8-960B-37106C03BA1F}" destId="{82F5CBD6-4C57-4432-9B90-0238AA87EEA3}" srcOrd="1" destOrd="0" presId="urn:microsoft.com/office/officeart/2005/8/layout/hierarchy3"/>
    <dgm:cxn modelId="{9BC16277-4E14-471E-A87C-D26915B808C0}" type="presParOf" srcId="{D1D47045-D911-46F5-94FC-28D19B5BBECA}" destId="{251266C8-9AC0-47D9-90EE-70A9715FD984}" srcOrd="1" destOrd="0" presId="urn:microsoft.com/office/officeart/2005/8/layout/hierarchy3"/>
    <dgm:cxn modelId="{70B6C42E-2C20-4359-9BFF-0CD2132F34D1}" type="presParOf" srcId="{251266C8-9AC0-47D9-90EE-70A9715FD984}" destId="{DA75895B-7FA2-4A91-BFD5-9690ED2EA022}" srcOrd="0" destOrd="0" presId="urn:microsoft.com/office/officeart/2005/8/layout/hierarchy3"/>
    <dgm:cxn modelId="{75D8DCDD-3502-4856-9C17-3A4C33FCB749}" type="presParOf" srcId="{251266C8-9AC0-47D9-90EE-70A9715FD984}" destId="{D035AAAC-D8DA-43F8-B721-42F87D0937D7}" srcOrd="1" destOrd="0" presId="urn:microsoft.com/office/officeart/2005/8/layout/hierarchy3"/>
    <dgm:cxn modelId="{471AC694-79B0-430F-B97F-462BC7DBEB70}" type="presParOf" srcId="{251266C8-9AC0-47D9-90EE-70A9715FD984}" destId="{471DBAA4-2DA6-44EA-8384-D8A95EFE1F5F}" srcOrd="2" destOrd="0" presId="urn:microsoft.com/office/officeart/2005/8/layout/hierarchy3"/>
    <dgm:cxn modelId="{D344DE2F-AAF5-4AAF-BF2E-34E36AAA3DF9}" type="presParOf" srcId="{251266C8-9AC0-47D9-90EE-70A9715FD984}" destId="{B1688117-11E4-493D-B70F-C36109B0673E}" srcOrd="3" destOrd="0" presId="urn:microsoft.com/office/officeart/2005/8/layout/hierarchy3"/>
    <dgm:cxn modelId="{6CE85D6D-D988-4E91-BC01-0B5199F29D25}" type="presParOf" srcId="{251266C8-9AC0-47D9-90EE-70A9715FD984}" destId="{CC27717B-FBA1-45F8-AB8F-BDA23083B4E0}" srcOrd="4" destOrd="0" presId="urn:microsoft.com/office/officeart/2005/8/layout/hierarchy3"/>
    <dgm:cxn modelId="{E39CBE53-7297-457B-96C4-EB977AB61665}" type="presParOf" srcId="{251266C8-9AC0-47D9-90EE-70A9715FD984}" destId="{7CA98AD7-0FF3-42B2-BC11-ED54B33709D0}" srcOrd="5" destOrd="0" presId="urn:microsoft.com/office/officeart/2005/8/layout/hierarchy3"/>
    <dgm:cxn modelId="{FE2E38DF-E018-4D61-8E81-CF3D2472AB46}" type="presParOf" srcId="{251266C8-9AC0-47D9-90EE-70A9715FD984}" destId="{EB2DC121-41B7-40C1-8975-6964A88B29C0}" srcOrd="6" destOrd="0" presId="urn:microsoft.com/office/officeart/2005/8/layout/hierarchy3"/>
    <dgm:cxn modelId="{00D3D5C7-B383-4AE8-8CFD-A61910D084E0}" type="presParOf" srcId="{251266C8-9AC0-47D9-90EE-70A9715FD984}" destId="{C9779E04-906D-400E-9C92-719F2443DB61}" srcOrd="7" destOrd="0" presId="urn:microsoft.com/office/officeart/2005/8/layout/hierarchy3"/>
    <dgm:cxn modelId="{1512AA7D-A0F1-4272-96E2-E5E60119EE98}" type="presParOf" srcId="{251266C8-9AC0-47D9-90EE-70A9715FD984}" destId="{9F38EBC8-E861-4F52-BDED-5A84A898265B}" srcOrd="8" destOrd="0" presId="urn:microsoft.com/office/officeart/2005/8/layout/hierarchy3"/>
    <dgm:cxn modelId="{F3E04EE9-47F5-4F87-8542-C79CF6051BF8}" type="presParOf" srcId="{251266C8-9AC0-47D9-90EE-70A9715FD984}" destId="{6CF76A1C-4392-4EF6-89A0-0AABD47CCE0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E75C82-30DF-42E7-A0FE-2C1E17323BF6}" type="doc">
      <dgm:prSet loTypeId="urn:microsoft.com/office/officeart/2005/8/layout/hierarchy3" loCatId="hierarchy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E4A287D1-B40D-423A-BD15-97EE253C5E11}">
      <dgm:prSet phldrT="[Текст]" custT="1"/>
      <dgm:spPr/>
      <dgm:t>
        <a:bodyPr/>
        <a:lstStyle/>
        <a:p>
          <a:r>
            <a:rPr lang="ru-RU" sz="1600" dirty="0" smtClean="0"/>
            <a:t>Парцеллированных предложений в одно</a:t>
          </a:r>
        </a:p>
      </dgm:t>
    </dgm:pt>
    <dgm:pt modelId="{04EB41A1-E53F-4C24-9E3C-BF21BC8F0824}" type="parTrans" cxnId="{0F9E4933-A279-4CED-8CFF-5A792A030BCC}">
      <dgm:prSet/>
      <dgm:spPr/>
      <dgm:t>
        <a:bodyPr/>
        <a:lstStyle/>
        <a:p>
          <a:endParaRPr lang="ru-RU" sz="1600"/>
        </a:p>
      </dgm:t>
    </dgm:pt>
    <dgm:pt modelId="{968A0267-CDAD-4FB6-8639-AF97B55B43E8}" type="sibTrans" cxnId="{0F9E4933-A279-4CED-8CFF-5A792A030BCC}">
      <dgm:prSet/>
      <dgm:spPr/>
      <dgm:t>
        <a:bodyPr/>
        <a:lstStyle/>
        <a:p>
          <a:endParaRPr lang="ru-RU" sz="1600"/>
        </a:p>
      </dgm:t>
    </dgm:pt>
    <dgm:pt modelId="{5F0261D7-CF3A-4545-9FA0-5F2C4911CE7F}">
      <dgm:prSet phldrT="[Текст]" custT="1"/>
      <dgm:spPr/>
      <dgm:t>
        <a:bodyPr/>
        <a:lstStyle/>
        <a:p>
          <a:r>
            <a:rPr lang="ru-RU" sz="1600" b="1" dirty="0" smtClean="0"/>
            <a:t>СЛИЯНИЕ (ОБОБЩЕНИЕ)</a:t>
          </a:r>
        </a:p>
      </dgm:t>
    </dgm:pt>
    <dgm:pt modelId="{0323CB70-D49B-475C-849A-A62AA51D6B0A}" type="parTrans" cxnId="{06A2E966-BA82-4D52-95D0-C3073A433EA1}">
      <dgm:prSet/>
      <dgm:spPr/>
      <dgm:t>
        <a:bodyPr/>
        <a:lstStyle/>
        <a:p>
          <a:endParaRPr lang="ru-RU" sz="1600"/>
        </a:p>
      </dgm:t>
    </dgm:pt>
    <dgm:pt modelId="{04E01AC5-9D23-4994-8963-58B37BCA78E1}" type="sibTrans" cxnId="{06A2E966-BA82-4D52-95D0-C3073A433EA1}">
      <dgm:prSet/>
      <dgm:spPr/>
      <dgm:t>
        <a:bodyPr/>
        <a:lstStyle/>
        <a:p>
          <a:endParaRPr lang="ru-RU" sz="1600"/>
        </a:p>
      </dgm:t>
    </dgm:pt>
    <dgm:pt modelId="{93DBAE7B-F98D-404F-A12E-257B06BA9ED4}">
      <dgm:prSet phldrT="[Текст]" custT="1"/>
      <dgm:spPr/>
      <dgm:t>
        <a:bodyPr/>
        <a:lstStyle/>
        <a:p>
          <a:r>
            <a:rPr lang="ru-RU" sz="1600" dirty="0" smtClean="0"/>
            <a:t>Ряда предложений, связанных одной мыслью, в одно</a:t>
          </a:r>
        </a:p>
      </dgm:t>
    </dgm:pt>
    <dgm:pt modelId="{35F26265-3827-4056-8142-31E12066447A}" type="parTrans" cxnId="{FE509A25-7A65-46D0-BBB4-079A931F98BB}">
      <dgm:prSet/>
      <dgm:spPr/>
      <dgm:t>
        <a:bodyPr/>
        <a:lstStyle/>
        <a:p>
          <a:endParaRPr lang="ru-RU" sz="1600"/>
        </a:p>
      </dgm:t>
    </dgm:pt>
    <dgm:pt modelId="{76165F3C-A2A9-472B-866B-8A30F49B01BB}" type="sibTrans" cxnId="{FE509A25-7A65-46D0-BBB4-079A931F98BB}">
      <dgm:prSet/>
      <dgm:spPr/>
      <dgm:t>
        <a:bodyPr/>
        <a:lstStyle/>
        <a:p>
          <a:endParaRPr lang="ru-RU" sz="1600"/>
        </a:p>
      </dgm:t>
    </dgm:pt>
    <dgm:pt modelId="{B223A8D4-A6F5-44E4-99FF-42119B46E9DE}" type="pres">
      <dgm:prSet presAssocID="{0AE75C82-30DF-42E7-A0FE-2C1E17323BF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6330D7-FF2A-4AF8-8E37-892188D2B891}" type="pres">
      <dgm:prSet presAssocID="{5F0261D7-CF3A-4545-9FA0-5F2C4911CE7F}" presName="root" presStyleCnt="0"/>
      <dgm:spPr/>
    </dgm:pt>
    <dgm:pt modelId="{8AF5586B-0C6C-4643-ABF0-65EC7C5303C7}" type="pres">
      <dgm:prSet presAssocID="{5F0261D7-CF3A-4545-9FA0-5F2C4911CE7F}" presName="rootComposite" presStyleCnt="0"/>
      <dgm:spPr/>
    </dgm:pt>
    <dgm:pt modelId="{12EF874D-4C1F-4B6B-ACA0-57E246079D8E}" type="pres">
      <dgm:prSet presAssocID="{5F0261D7-CF3A-4545-9FA0-5F2C4911CE7F}" presName="rootText" presStyleLbl="node1" presStyleIdx="0" presStyleCnt="1" custScaleX="61243" custScaleY="15556"/>
      <dgm:spPr/>
      <dgm:t>
        <a:bodyPr/>
        <a:lstStyle/>
        <a:p>
          <a:endParaRPr lang="ru-RU"/>
        </a:p>
      </dgm:t>
    </dgm:pt>
    <dgm:pt modelId="{9943BE2C-A40B-43BD-98DC-A9D47FF6E253}" type="pres">
      <dgm:prSet presAssocID="{5F0261D7-CF3A-4545-9FA0-5F2C4911CE7F}" presName="rootConnector" presStyleLbl="node1" presStyleIdx="0" presStyleCnt="1"/>
      <dgm:spPr/>
      <dgm:t>
        <a:bodyPr/>
        <a:lstStyle/>
        <a:p>
          <a:endParaRPr lang="ru-RU"/>
        </a:p>
      </dgm:t>
    </dgm:pt>
    <dgm:pt modelId="{6D2DD251-322C-464A-8730-29D60C1888CF}" type="pres">
      <dgm:prSet presAssocID="{5F0261D7-CF3A-4545-9FA0-5F2C4911CE7F}" presName="childShape" presStyleCnt="0"/>
      <dgm:spPr/>
    </dgm:pt>
    <dgm:pt modelId="{28E8556F-0A51-444D-96E3-D245C9C690CB}" type="pres">
      <dgm:prSet presAssocID="{04EB41A1-E53F-4C24-9E3C-BF21BC8F0824}" presName="Name13" presStyleLbl="parChTrans1D2" presStyleIdx="0" presStyleCnt="2"/>
      <dgm:spPr/>
      <dgm:t>
        <a:bodyPr/>
        <a:lstStyle/>
        <a:p>
          <a:endParaRPr lang="ru-RU"/>
        </a:p>
      </dgm:t>
    </dgm:pt>
    <dgm:pt modelId="{BD579791-1B53-4280-87BE-F35ED0C92741}" type="pres">
      <dgm:prSet presAssocID="{E4A287D1-B40D-423A-BD15-97EE253C5E11}" presName="childText" presStyleLbl="bgAcc1" presStyleIdx="0" presStyleCnt="2" custScaleX="55114" custScaleY="15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D5FD6-265C-44D4-A0AE-60293B079995}" type="pres">
      <dgm:prSet presAssocID="{35F26265-3827-4056-8142-31E12066447A}" presName="Name13" presStyleLbl="parChTrans1D2" presStyleIdx="1" presStyleCnt="2"/>
      <dgm:spPr/>
      <dgm:t>
        <a:bodyPr/>
        <a:lstStyle/>
        <a:p>
          <a:endParaRPr lang="ru-RU"/>
        </a:p>
      </dgm:t>
    </dgm:pt>
    <dgm:pt modelId="{E89086FC-8C2D-4EE0-83EB-5202CCFC33F4}" type="pres">
      <dgm:prSet presAssocID="{93DBAE7B-F98D-404F-A12E-257B06BA9ED4}" presName="childText" presStyleLbl="bgAcc1" presStyleIdx="1" presStyleCnt="2" custScaleX="72285" custScaleY="18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09A25-7A65-46D0-BBB4-079A931F98BB}" srcId="{5F0261D7-CF3A-4545-9FA0-5F2C4911CE7F}" destId="{93DBAE7B-F98D-404F-A12E-257B06BA9ED4}" srcOrd="1" destOrd="0" parTransId="{35F26265-3827-4056-8142-31E12066447A}" sibTransId="{76165F3C-A2A9-472B-866B-8A30F49B01BB}"/>
    <dgm:cxn modelId="{0F9E4933-A279-4CED-8CFF-5A792A030BCC}" srcId="{5F0261D7-CF3A-4545-9FA0-5F2C4911CE7F}" destId="{E4A287D1-B40D-423A-BD15-97EE253C5E11}" srcOrd="0" destOrd="0" parTransId="{04EB41A1-E53F-4C24-9E3C-BF21BC8F0824}" sibTransId="{968A0267-CDAD-4FB6-8639-AF97B55B43E8}"/>
    <dgm:cxn modelId="{B43E8912-0158-49C4-9D2C-3A043E2D87FA}" type="presOf" srcId="{93DBAE7B-F98D-404F-A12E-257B06BA9ED4}" destId="{E89086FC-8C2D-4EE0-83EB-5202CCFC33F4}" srcOrd="0" destOrd="0" presId="urn:microsoft.com/office/officeart/2005/8/layout/hierarchy3"/>
    <dgm:cxn modelId="{06A2E966-BA82-4D52-95D0-C3073A433EA1}" srcId="{0AE75C82-30DF-42E7-A0FE-2C1E17323BF6}" destId="{5F0261D7-CF3A-4545-9FA0-5F2C4911CE7F}" srcOrd="0" destOrd="0" parTransId="{0323CB70-D49B-475C-849A-A62AA51D6B0A}" sibTransId="{04E01AC5-9D23-4994-8963-58B37BCA78E1}"/>
    <dgm:cxn modelId="{62A397F8-9703-47D0-B551-931A3254182B}" type="presOf" srcId="{5F0261D7-CF3A-4545-9FA0-5F2C4911CE7F}" destId="{12EF874D-4C1F-4B6B-ACA0-57E246079D8E}" srcOrd="0" destOrd="0" presId="urn:microsoft.com/office/officeart/2005/8/layout/hierarchy3"/>
    <dgm:cxn modelId="{F594473D-4932-444F-B123-17CD8855327A}" type="presOf" srcId="{0AE75C82-30DF-42E7-A0FE-2C1E17323BF6}" destId="{B223A8D4-A6F5-44E4-99FF-42119B46E9DE}" srcOrd="0" destOrd="0" presId="urn:microsoft.com/office/officeart/2005/8/layout/hierarchy3"/>
    <dgm:cxn modelId="{9C9F4D5E-9781-4401-B6CF-CC9A6F947E56}" type="presOf" srcId="{E4A287D1-B40D-423A-BD15-97EE253C5E11}" destId="{BD579791-1B53-4280-87BE-F35ED0C92741}" srcOrd="0" destOrd="0" presId="urn:microsoft.com/office/officeart/2005/8/layout/hierarchy3"/>
    <dgm:cxn modelId="{DEF2A2D1-6073-4A10-B22C-61C8BD37DE77}" type="presOf" srcId="{5F0261D7-CF3A-4545-9FA0-5F2C4911CE7F}" destId="{9943BE2C-A40B-43BD-98DC-A9D47FF6E253}" srcOrd="1" destOrd="0" presId="urn:microsoft.com/office/officeart/2005/8/layout/hierarchy3"/>
    <dgm:cxn modelId="{AA5CE040-8851-4E42-87E3-B5693BA7623D}" type="presOf" srcId="{35F26265-3827-4056-8142-31E12066447A}" destId="{BA6D5FD6-265C-44D4-A0AE-60293B079995}" srcOrd="0" destOrd="0" presId="urn:microsoft.com/office/officeart/2005/8/layout/hierarchy3"/>
    <dgm:cxn modelId="{4DE625F3-D336-4EBE-AC81-2CA829F3231D}" type="presOf" srcId="{04EB41A1-E53F-4C24-9E3C-BF21BC8F0824}" destId="{28E8556F-0A51-444D-96E3-D245C9C690CB}" srcOrd="0" destOrd="0" presId="urn:microsoft.com/office/officeart/2005/8/layout/hierarchy3"/>
    <dgm:cxn modelId="{E75FE0FC-EF19-4C36-B33B-BC2AC99C9A03}" type="presParOf" srcId="{B223A8D4-A6F5-44E4-99FF-42119B46E9DE}" destId="{F56330D7-FF2A-4AF8-8E37-892188D2B891}" srcOrd="0" destOrd="0" presId="urn:microsoft.com/office/officeart/2005/8/layout/hierarchy3"/>
    <dgm:cxn modelId="{A0C31354-0443-4238-9DD0-728B4563172A}" type="presParOf" srcId="{F56330D7-FF2A-4AF8-8E37-892188D2B891}" destId="{8AF5586B-0C6C-4643-ABF0-65EC7C5303C7}" srcOrd="0" destOrd="0" presId="urn:microsoft.com/office/officeart/2005/8/layout/hierarchy3"/>
    <dgm:cxn modelId="{33400A43-06C4-4632-85E2-CF899ED0EC67}" type="presParOf" srcId="{8AF5586B-0C6C-4643-ABF0-65EC7C5303C7}" destId="{12EF874D-4C1F-4B6B-ACA0-57E246079D8E}" srcOrd="0" destOrd="0" presId="urn:microsoft.com/office/officeart/2005/8/layout/hierarchy3"/>
    <dgm:cxn modelId="{5200A0B4-C785-4331-BE82-E23B0C9EF688}" type="presParOf" srcId="{8AF5586B-0C6C-4643-ABF0-65EC7C5303C7}" destId="{9943BE2C-A40B-43BD-98DC-A9D47FF6E253}" srcOrd="1" destOrd="0" presId="urn:microsoft.com/office/officeart/2005/8/layout/hierarchy3"/>
    <dgm:cxn modelId="{8E4A54D1-D5FE-458A-8811-28D4B05C8E79}" type="presParOf" srcId="{F56330D7-FF2A-4AF8-8E37-892188D2B891}" destId="{6D2DD251-322C-464A-8730-29D60C1888CF}" srcOrd="1" destOrd="0" presId="urn:microsoft.com/office/officeart/2005/8/layout/hierarchy3"/>
    <dgm:cxn modelId="{5E9A74DE-F047-4D40-8E45-5D2DFEC6D025}" type="presParOf" srcId="{6D2DD251-322C-464A-8730-29D60C1888CF}" destId="{28E8556F-0A51-444D-96E3-D245C9C690CB}" srcOrd="0" destOrd="0" presId="urn:microsoft.com/office/officeart/2005/8/layout/hierarchy3"/>
    <dgm:cxn modelId="{A5447A68-14D1-44FC-BF15-3D567FDA37AA}" type="presParOf" srcId="{6D2DD251-322C-464A-8730-29D60C1888CF}" destId="{BD579791-1B53-4280-87BE-F35ED0C92741}" srcOrd="1" destOrd="0" presId="urn:microsoft.com/office/officeart/2005/8/layout/hierarchy3"/>
    <dgm:cxn modelId="{A9721D6A-E65B-457E-BA47-56B68739CFDE}" type="presParOf" srcId="{6D2DD251-322C-464A-8730-29D60C1888CF}" destId="{BA6D5FD6-265C-44D4-A0AE-60293B079995}" srcOrd="2" destOrd="0" presId="urn:microsoft.com/office/officeart/2005/8/layout/hierarchy3"/>
    <dgm:cxn modelId="{BAC8426C-6F4E-434F-AC16-3ACE93269979}" type="presParOf" srcId="{6D2DD251-322C-464A-8730-29D60C1888CF}" destId="{E89086FC-8C2D-4EE0-83EB-5202CCFC33F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E75C82-30DF-42E7-A0FE-2C1E17323BF6}" type="doc">
      <dgm:prSet loTypeId="urn:microsoft.com/office/officeart/2005/8/layout/hierarchy3" loCatId="hierarchy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4F3530EC-86FE-496C-95DD-B58DC5EDD18B}">
      <dgm:prSet phldrT="[Текст]"/>
      <dgm:spPr/>
      <dgm:t>
        <a:bodyPr/>
        <a:lstStyle/>
        <a:p>
          <a:r>
            <a:rPr lang="ru-RU" dirty="0" smtClean="0"/>
            <a:t>сложного предложения простым</a:t>
          </a:r>
          <a:endParaRPr lang="ru-RU" dirty="0"/>
        </a:p>
      </dgm:t>
    </dgm:pt>
    <dgm:pt modelId="{AA3F0CEB-48AE-4ADB-9F34-41FB1894B241}" type="parTrans" cxnId="{39946ED4-A0E8-4467-A81C-51F780AC53C0}">
      <dgm:prSet/>
      <dgm:spPr/>
      <dgm:t>
        <a:bodyPr/>
        <a:lstStyle/>
        <a:p>
          <a:endParaRPr lang="ru-RU"/>
        </a:p>
      </dgm:t>
    </dgm:pt>
    <dgm:pt modelId="{9818936E-01A7-4BF5-8DDE-603411D16EBB}" type="sibTrans" cxnId="{39946ED4-A0E8-4467-A81C-51F780AC53C0}">
      <dgm:prSet/>
      <dgm:spPr/>
      <dgm:t>
        <a:bodyPr/>
        <a:lstStyle/>
        <a:p>
          <a:endParaRPr lang="ru-RU"/>
        </a:p>
      </dgm:t>
    </dgm:pt>
    <dgm:pt modelId="{06106631-25F1-4CA3-B367-067BC77DFA7D}">
      <dgm:prSet phldrT="[Текст]"/>
      <dgm:spPr/>
      <dgm:t>
        <a:bodyPr/>
        <a:lstStyle/>
        <a:p>
          <a:r>
            <a:rPr lang="ru-RU" dirty="0" smtClean="0"/>
            <a:t>фрагмента предложения синонимичным оборотом</a:t>
          </a:r>
          <a:endParaRPr lang="ru-RU" dirty="0"/>
        </a:p>
      </dgm:t>
    </dgm:pt>
    <dgm:pt modelId="{80EBE212-9AE7-460D-A55D-7F1C5B73389D}">
      <dgm:prSet phldrT="[Текст]"/>
      <dgm:spPr/>
      <dgm:t>
        <a:bodyPr/>
        <a:lstStyle/>
        <a:p>
          <a:r>
            <a:rPr lang="ru-RU" dirty="0" smtClean="0"/>
            <a:t>однородных членов предложения обобщающим словом</a:t>
          </a:r>
          <a:endParaRPr lang="ru-RU" dirty="0"/>
        </a:p>
      </dgm:t>
    </dgm:pt>
    <dgm:pt modelId="{5B6BFA8F-09E5-4EF9-9AB7-79ADF1BD8C44}">
      <dgm:prSet phldrT="[Текст]"/>
      <dgm:spPr/>
      <dgm:t>
        <a:bodyPr/>
        <a:lstStyle/>
        <a:p>
          <a:r>
            <a:rPr lang="ru-RU" dirty="0" smtClean="0"/>
            <a:t>замена</a:t>
          </a:r>
          <a:endParaRPr lang="ru-RU" dirty="0"/>
        </a:p>
      </dgm:t>
    </dgm:pt>
    <dgm:pt modelId="{9196EE8A-A689-4ACE-A05A-19B88AA8FCFF}" type="sibTrans" cxnId="{F37B0CDD-014D-4D05-9CD2-5EED3A65E7E8}">
      <dgm:prSet/>
      <dgm:spPr/>
      <dgm:t>
        <a:bodyPr/>
        <a:lstStyle/>
        <a:p>
          <a:endParaRPr lang="ru-RU"/>
        </a:p>
      </dgm:t>
    </dgm:pt>
    <dgm:pt modelId="{586FCBE7-7045-415E-9280-F055420D0330}" type="parTrans" cxnId="{F37B0CDD-014D-4D05-9CD2-5EED3A65E7E8}">
      <dgm:prSet/>
      <dgm:spPr/>
      <dgm:t>
        <a:bodyPr/>
        <a:lstStyle/>
        <a:p>
          <a:endParaRPr lang="ru-RU"/>
        </a:p>
      </dgm:t>
    </dgm:pt>
    <dgm:pt modelId="{0C4B4BD9-3D3B-437B-BF14-E9156DBCD9AC}" type="sibTrans" cxnId="{3EEC8ACB-022F-49BC-9655-D5BE05991CED}">
      <dgm:prSet/>
      <dgm:spPr/>
      <dgm:t>
        <a:bodyPr/>
        <a:lstStyle/>
        <a:p>
          <a:endParaRPr lang="ru-RU"/>
        </a:p>
      </dgm:t>
    </dgm:pt>
    <dgm:pt modelId="{F953C760-879D-4955-B2E2-759638ADC26B}" type="parTrans" cxnId="{3EEC8ACB-022F-49BC-9655-D5BE05991CED}">
      <dgm:prSet/>
      <dgm:spPr/>
      <dgm:t>
        <a:bodyPr/>
        <a:lstStyle/>
        <a:p>
          <a:endParaRPr lang="ru-RU"/>
        </a:p>
      </dgm:t>
    </dgm:pt>
    <dgm:pt modelId="{303D21DD-600C-4A6F-83FB-CB3D1036DE43}" type="sibTrans" cxnId="{CFA004ED-733E-45FD-91DA-A087D1414345}">
      <dgm:prSet/>
      <dgm:spPr/>
      <dgm:t>
        <a:bodyPr/>
        <a:lstStyle/>
        <a:p>
          <a:endParaRPr lang="ru-RU"/>
        </a:p>
      </dgm:t>
    </dgm:pt>
    <dgm:pt modelId="{987E348C-A8EC-41A2-A916-DA04BC03E0D6}" type="parTrans" cxnId="{CFA004ED-733E-45FD-91DA-A087D1414345}">
      <dgm:prSet/>
      <dgm:spPr/>
      <dgm:t>
        <a:bodyPr/>
        <a:lstStyle/>
        <a:p>
          <a:endParaRPr lang="ru-RU"/>
        </a:p>
      </dgm:t>
    </dgm:pt>
    <dgm:pt modelId="{140D9F17-2546-453A-85F2-C92250BCB46A}">
      <dgm:prSet phldrT="[Текст]"/>
      <dgm:spPr/>
      <dgm:t>
        <a:bodyPr/>
        <a:lstStyle/>
        <a:p>
          <a:r>
            <a:rPr lang="ru-RU" dirty="0" smtClean="0"/>
            <a:t>прямой речи косвенной</a:t>
          </a:r>
          <a:endParaRPr lang="ru-RU" dirty="0"/>
        </a:p>
      </dgm:t>
    </dgm:pt>
    <dgm:pt modelId="{3531ADF1-52E2-4C60-91BD-99A2D6D6A8EC}" type="parTrans" cxnId="{087E6E22-FE31-45F0-AA83-6A861ADCC27A}">
      <dgm:prSet/>
      <dgm:spPr/>
      <dgm:t>
        <a:bodyPr/>
        <a:lstStyle/>
        <a:p>
          <a:endParaRPr lang="ru-RU"/>
        </a:p>
      </dgm:t>
    </dgm:pt>
    <dgm:pt modelId="{3830E930-3D45-4B94-B190-20A0E71D66C4}" type="sibTrans" cxnId="{087E6E22-FE31-45F0-AA83-6A861ADCC27A}">
      <dgm:prSet/>
      <dgm:spPr/>
      <dgm:t>
        <a:bodyPr/>
        <a:lstStyle/>
        <a:p>
          <a:endParaRPr lang="ru-RU"/>
        </a:p>
      </dgm:t>
    </dgm:pt>
    <dgm:pt modelId="{F57711C0-8EBD-4149-9FF7-4B8CA0A34F8F}">
      <dgm:prSet phldrT="[Текст]"/>
      <dgm:spPr/>
      <dgm:t>
        <a:bodyPr/>
        <a:lstStyle/>
        <a:p>
          <a:r>
            <a:rPr lang="ru-RU" dirty="0" smtClean="0"/>
            <a:t>части текста одним предложением</a:t>
          </a:r>
          <a:endParaRPr lang="ru-RU" dirty="0"/>
        </a:p>
      </dgm:t>
    </dgm:pt>
    <dgm:pt modelId="{76D3AEBF-9911-4A4F-B188-B18024B638B6}" type="parTrans" cxnId="{995589CB-E370-4FA3-B945-6BCA36B6F3BA}">
      <dgm:prSet/>
      <dgm:spPr/>
      <dgm:t>
        <a:bodyPr/>
        <a:lstStyle/>
        <a:p>
          <a:endParaRPr lang="ru-RU"/>
        </a:p>
      </dgm:t>
    </dgm:pt>
    <dgm:pt modelId="{73E42AA5-ECB0-4FA5-9E5B-FD4FBB94DC08}" type="sibTrans" cxnId="{995589CB-E370-4FA3-B945-6BCA36B6F3BA}">
      <dgm:prSet/>
      <dgm:spPr/>
      <dgm:t>
        <a:bodyPr/>
        <a:lstStyle/>
        <a:p>
          <a:endParaRPr lang="ru-RU"/>
        </a:p>
      </dgm:t>
    </dgm:pt>
    <dgm:pt modelId="{B223A8D4-A6F5-44E4-99FF-42119B46E9DE}" type="pres">
      <dgm:prSet presAssocID="{0AE75C82-30DF-42E7-A0FE-2C1E17323BF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A4FDD0-069F-4949-B153-7152A2910CBF}" type="pres">
      <dgm:prSet presAssocID="{5B6BFA8F-09E5-4EF9-9AB7-79ADF1BD8C44}" presName="root" presStyleCnt="0"/>
      <dgm:spPr/>
    </dgm:pt>
    <dgm:pt modelId="{E7816D8D-F2A0-4931-8F5B-1883A8A5929A}" type="pres">
      <dgm:prSet presAssocID="{5B6BFA8F-09E5-4EF9-9AB7-79ADF1BD8C44}" presName="rootComposite" presStyleCnt="0"/>
      <dgm:spPr/>
    </dgm:pt>
    <dgm:pt modelId="{9EA556F2-C458-4AB5-B688-4A21D847DA84}" type="pres">
      <dgm:prSet presAssocID="{5B6BFA8F-09E5-4EF9-9AB7-79ADF1BD8C44}" presName="rootText" presStyleLbl="node1" presStyleIdx="0" presStyleCnt="1" custScaleY="59867" custLinFactNeighborX="765" custLinFactNeighborY="-4822"/>
      <dgm:spPr/>
      <dgm:t>
        <a:bodyPr/>
        <a:lstStyle/>
        <a:p>
          <a:endParaRPr lang="ru-RU"/>
        </a:p>
      </dgm:t>
    </dgm:pt>
    <dgm:pt modelId="{78493F55-EA37-4E03-BA2F-DA1C7F0CC548}" type="pres">
      <dgm:prSet presAssocID="{5B6BFA8F-09E5-4EF9-9AB7-79ADF1BD8C44}" presName="rootConnector" presStyleLbl="node1" presStyleIdx="0" presStyleCnt="1"/>
      <dgm:spPr/>
      <dgm:t>
        <a:bodyPr/>
        <a:lstStyle/>
        <a:p>
          <a:endParaRPr lang="ru-RU"/>
        </a:p>
      </dgm:t>
    </dgm:pt>
    <dgm:pt modelId="{5880D1C1-1739-400D-A64A-3D2CE6842219}" type="pres">
      <dgm:prSet presAssocID="{5B6BFA8F-09E5-4EF9-9AB7-79ADF1BD8C44}" presName="childShape" presStyleCnt="0"/>
      <dgm:spPr/>
    </dgm:pt>
    <dgm:pt modelId="{46C3A179-8FB7-4EA5-875D-E45D45486870}" type="pres">
      <dgm:prSet presAssocID="{987E348C-A8EC-41A2-A916-DA04BC03E0D6}" presName="Name13" presStyleLbl="parChTrans1D2" presStyleIdx="0" presStyleCnt="5"/>
      <dgm:spPr/>
      <dgm:t>
        <a:bodyPr/>
        <a:lstStyle/>
        <a:p>
          <a:endParaRPr lang="ru-RU"/>
        </a:p>
      </dgm:t>
    </dgm:pt>
    <dgm:pt modelId="{3E8D3ADF-9EB2-4D78-A275-BA0C1737A95A}" type="pres">
      <dgm:prSet presAssocID="{80EBE212-9AE7-460D-A55D-7F1C5B73389D}" presName="childText" presStyleLbl="bgAcc1" presStyleIdx="0" presStyleCnt="5" custScaleX="191416" custLinFactNeighborX="-2035" custLinFactNeighborY="-9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4D551-70D0-477D-A6F7-D040BD833039}" type="pres">
      <dgm:prSet presAssocID="{F953C760-879D-4955-B2E2-759638ADC26B}" presName="Name13" presStyleLbl="parChTrans1D2" presStyleIdx="1" presStyleCnt="5"/>
      <dgm:spPr/>
      <dgm:t>
        <a:bodyPr/>
        <a:lstStyle/>
        <a:p>
          <a:endParaRPr lang="ru-RU"/>
        </a:p>
      </dgm:t>
    </dgm:pt>
    <dgm:pt modelId="{DBD18713-BAD4-4C56-90EE-E61A8458ED7B}" type="pres">
      <dgm:prSet presAssocID="{06106631-25F1-4CA3-B367-067BC77DFA7D}" presName="childText" presStyleLbl="bgAcc1" presStyleIdx="1" presStyleCnt="5" custScaleX="191416" custLinFactNeighborX="-2035" custLinFactNeighborY="-9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63758-C9B4-4AFE-825C-AA79A1F602CA}" type="pres">
      <dgm:prSet presAssocID="{AA3F0CEB-48AE-4ADB-9F34-41FB1894B241}" presName="Name13" presStyleLbl="parChTrans1D2" presStyleIdx="2" presStyleCnt="5"/>
      <dgm:spPr/>
      <dgm:t>
        <a:bodyPr/>
        <a:lstStyle/>
        <a:p>
          <a:endParaRPr lang="ru-RU"/>
        </a:p>
      </dgm:t>
    </dgm:pt>
    <dgm:pt modelId="{29AB7428-6CB2-467C-80E0-29C6E6524C61}" type="pres">
      <dgm:prSet presAssocID="{4F3530EC-86FE-496C-95DD-B58DC5EDD18B}" presName="childText" presStyleLbl="bgAcc1" presStyleIdx="2" presStyleCnt="5" custScaleX="191416" custScaleY="72865" custLinFactNeighborX="-2035" custLinFactNeighborY="-9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5A556-6CC8-4DDF-8F79-804FDAE566CA}" type="pres">
      <dgm:prSet presAssocID="{76D3AEBF-9911-4A4F-B188-B18024B638B6}" presName="Name13" presStyleLbl="parChTrans1D2" presStyleIdx="3" presStyleCnt="5"/>
      <dgm:spPr/>
      <dgm:t>
        <a:bodyPr/>
        <a:lstStyle/>
        <a:p>
          <a:endParaRPr lang="ru-RU"/>
        </a:p>
      </dgm:t>
    </dgm:pt>
    <dgm:pt modelId="{0CD87320-D5A4-4DA9-BA90-1DF04CD442F8}" type="pres">
      <dgm:prSet presAssocID="{F57711C0-8EBD-4149-9FF7-4B8CA0A34F8F}" presName="childText" presStyleLbl="bgAcc1" presStyleIdx="3" presStyleCnt="5" custScaleX="191870" custScaleY="63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F4250-1FA2-4A2F-97B2-4A30CB124175}" type="pres">
      <dgm:prSet presAssocID="{3531ADF1-52E2-4C60-91BD-99A2D6D6A8EC}" presName="Name13" presStyleLbl="parChTrans1D2" presStyleIdx="4" presStyleCnt="5"/>
      <dgm:spPr/>
      <dgm:t>
        <a:bodyPr/>
        <a:lstStyle/>
        <a:p>
          <a:endParaRPr lang="ru-RU"/>
        </a:p>
      </dgm:t>
    </dgm:pt>
    <dgm:pt modelId="{601E4EAA-0B71-4C40-A4B5-CCDE31D26CD8}" type="pres">
      <dgm:prSet presAssocID="{140D9F17-2546-453A-85F2-C92250BCB46A}" presName="childText" presStyleLbl="bgAcc1" presStyleIdx="4" presStyleCnt="5" custScaleX="193781" custScaleY="73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7E6E22-FE31-45F0-AA83-6A861ADCC27A}" srcId="{5B6BFA8F-09E5-4EF9-9AB7-79ADF1BD8C44}" destId="{140D9F17-2546-453A-85F2-C92250BCB46A}" srcOrd="4" destOrd="0" parTransId="{3531ADF1-52E2-4C60-91BD-99A2D6D6A8EC}" sibTransId="{3830E930-3D45-4B94-B190-20A0E71D66C4}"/>
    <dgm:cxn modelId="{8B64B336-10CF-42B3-BAA5-716BB80F2562}" type="presOf" srcId="{06106631-25F1-4CA3-B367-067BC77DFA7D}" destId="{DBD18713-BAD4-4C56-90EE-E61A8458ED7B}" srcOrd="0" destOrd="0" presId="urn:microsoft.com/office/officeart/2005/8/layout/hierarchy3"/>
    <dgm:cxn modelId="{B4D7F079-4453-468A-858D-01AF675B0C70}" type="presOf" srcId="{4F3530EC-86FE-496C-95DD-B58DC5EDD18B}" destId="{29AB7428-6CB2-467C-80E0-29C6E6524C61}" srcOrd="0" destOrd="0" presId="urn:microsoft.com/office/officeart/2005/8/layout/hierarchy3"/>
    <dgm:cxn modelId="{F37B0CDD-014D-4D05-9CD2-5EED3A65E7E8}" srcId="{0AE75C82-30DF-42E7-A0FE-2C1E17323BF6}" destId="{5B6BFA8F-09E5-4EF9-9AB7-79ADF1BD8C44}" srcOrd="0" destOrd="0" parTransId="{586FCBE7-7045-415E-9280-F055420D0330}" sibTransId="{9196EE8A-A689-4ACE-A05A-19B88AA8FCFF}"/>
    <dgm:cxn modelId="{39946ED4-A0E8-4467-A81C-51F780AC53C0}" srcId="{5B6BFA8F-09E5-4EF9-9AB7-79ADF1BD8C44}" destId="{4F3530EC-86FE-496C-95DD-B58DC5EDD18B}" srcOrd="2" destOrd="0" parTransId="{AA3F0CEB-48AE-4ADB-9F34-41FB1894B241}" sibTransId="{9818936E-01A7-4BF5-8DDE-603411D16EBB}"/>
    <dgm:cxn modelId="{36EE9818-95FA-4F00-8D8A-4A741DA1042F}" type="presOf" srcId="{5B6BFA8F-09E5-4EF9-9AB7-79ADF1BD8C44}" destId="{9EA556F2-C458-4AB5-B688-4A21D847DA84}" srcOrd="0" destOrd="0" presId="urn:microsoft.com/office/officeart/2005/8/layout/hierarchy3"/>
    <dgm:cxn modelId="{96081C61-FBFB-4F3E-A051-05AE7B9C8B99}" type="presOf" srcId="{76D3AEBF-9911-4A4F-B188-B18024B638B6}" destId="{2EB5A556-6CC8-4DDF-8F79-804FDAE566CA}" srcOrd="0" destOrd="0" presId="urn:microsoft.com/office/officeart/2005/8/layout/hierarchy3"/>
    <dgm:cxn modelId="{995589CB-E370-4FA3-B945-6BCA36B6F3BA}" srcId="{5B6BFA8F-09E5-4EF9-9AB7-79ADF1BD8C44}" destId="{F57711C0-8EBD-4149-9FF7-4B8CA0A34F8F}" srcOrd="3" destOrd="0" parTransId="{76D3AEBF-9911-4A4F-B188-B18024B638B6}" sibTransId="{73E42AA5-ECB0-4FA5-9E5B-FD4FBB94DC08}"/>
    <dgm:cxn modelId="{77D14205-EDA1-429A-B94C-F395E736CBE9}" type="presOf" srcId="{80EBE212-9AE7-460D-A55D-7F1C5B73389D}" destId="{3E8D3ADF-9EB2-4D78-A275-BA0C1737A95A}" srcOrd="0" destOrd="0" presId="urn:microsoft.com/office/officeart/2005/8/layout/hierarchy3"/>
    <dgm:cxn modelId="{3EEC8ACB-022F-49BC-9655-D5BE05991CED}" srcId="{5B6BFA8F-09E5-4EF9-9AB7-79ADF1BD8C44}" destId="{06106631-25F1-4CA3-B367-067BC77DFA7D}" srcOrd="1" destOrd="0" parTransId="{F953C760-879D-4955-B2E2-759638ADC26B}" sibTransId="{0C4B4BD9-3D3B-437B-BF14-E9156DBCD9AC}"/>
    <dgm:cxn modelId="{2B2262EE-B44E-4F31-855C-AACA14EE15D9}" type="presOf" srcId="{5B6BFA8F-09E5-4EF9-9AB7-79ADF1BD8C44}" destId="{78493F55-EA37-4E03-BA2F-DA1C7F0CC548}" srcOrd="1" destOrd="0" presId="urn:microsoft.com/office/officeart/2005/8/layout/hierarchy3"/>
    <dgm:cxn modelId="{BC3EAB82-DE55-4FDE-9A61-214F21DA9FA0}" type="presOf" srcId="{0AE75C82-30DF-42E7-A0FE-2C1E17323BF6}" destId="{B223A8D4-A6F5-44E4-99FF-42119B46E9DE}" srcOrd="0" destOrd="0" presId="urn:microsoft.com/office/officeart/2005/8/layout/hierarchy3"/>
    <dgm:cxn modelId="{9543B000-139F-4B81-BABC-8FF1ADCCD2D8}" type="presOf" srcId="{F57711C0-8EBD-4149-9FF7-4B8CA0A34F8F}" destId="{0CD87320-D5A4-4DA9-BA90-1DF04CD442F8}" srcOrd="0" destOrd="0" presId="urn:microsoft.com/office/officeart/2005/8/layout/hierarchy3"/>
    <dgm:cxn modelId="{EA1FC356-4CA9-417F-8A8E-5DBDF2760EE3}" type="presOf" srcId="{987E348C-A8EC-41A2-A916-DA04BC03E0D6}" destId="{46C3A179-8FB7-4EA5-875D-E45D45486870}" srcOrd="0" destOrd="0" presId="urn:microsoft.com/office/officeart/2005/8/layout/hierarchy3"/>
    <dgm:cxn modelId="{74E20DA2-75A0-49DB-918F-7EBC5B127942}" type="presOf" srcId="{AA3F0CEB-48AE-4ADB-9F34-41FB1894B241}" destId="{19E63758-C9B4-4AFE-825C-AA79A1F602CA}" srcOrd="0" destOrd="0" presId="urn:microsoft.com/office/officeart/2005/8/layout/hierarchy3"/>
    <dgm:cxn modelId="{763796F0-CA4F-4174-BA79-CC563859A457}" type="presOf" srcId="{F953C760-879D-4955-B2E2-759638ADC26B}" destId="{E274D551-70D0-477D-A6F7-D040BD833039}" srcOrd="0" destOrd="0" presId="urn:microsoft.com/office/officeart/2005/8/layout/hierarchy3"/>
    <dgm:cxn modelId="{EF2DB20B-9719-47E6-84D1-B4C8800FFD6E}" type="presOf" srcId="{3531ADF1-52E2-4C60-91BD-99A2D6D6A8EC}" destId="{3FDF4250-1FA2-4A2F-97B2-4A30CB124175}" srcOrd="0" destOrd="0" presId="urn:microsoft.com/office/officeart/2005/8/layout/hierarchy3"/>
    <dgm:cxn modelId="{CFA004ED-733E-45FD-91DA-A087D1414345}" srcId="{5B6BFA8F-09E5-4EF9-9AB7-79ADF1BD8C44}" destId="{80EBE212-9AE7-460D-A55D-7F1C5B73389D}" srcOrd="0" destOrd="0" parTransId="{987E348C-A8EC-41A2-A916-DA04BC03E0D6}" sibTransId="{303D21DD-600C-4A6F-83FB-CB3D1036DE43}"/>
    <dgm:cxn modelId="{72BBC989-FFAC-40B4-AAC4-5357AD43B59B}" type="presOf" srcId="{140D9F17-2546-453A-85F2-C92250BCB46A}" destId="{601E4EAA-0B71-4C40-A4B5-CCDE31D26CD8}" srcOrd="0" destOrd="0" presId="urn:microsoft.com/office/officeart/2005/8/layout/hierarchy3"/>
    <dgm:cxn modelId="{6525C5F9-4761-4077-833A-7B8CE6527455}" type="presParOf" srcId="{B223A8D4-A6F5-44E4-99FF-42119B46E9DE}" destId="{D0A4FDD0-069F-4949-B153-7152A2910CBF}" srcOrd="0" destOrd="0" presId="urn:microsoft.com/office/officeart/2005/8/layout/hierarchy3"/>
    <dgm:cxn modelId="{E698B8C4-1CC5-4C78-A334-2B88CD54E157}" type="presParOf" srcId="{D0A4FDD0-069F-4949-B153-7152A2910CBF}" destId="{E7816D8D-F2A0-4931-8F5B-1883A8A5929A}" srcOrd="0" destOrd="0" presId="urn:microsoft.com/office/officeart/2005/8/layout/hierarchy3"/>
    <dgm:cxn modelId="{8C638298-2BD1-4FED-B63B-2A16CB090DBF}" type="presParOf" srcId="{E7816D8D-F2A0-4931-8F5B-1883A8A5929A}" destId="{9EA556F2-C458-4AB5-B688-4A21D847DA84}" srcOrd="0" destOrd="0" presId="urn:microsoft.com/office/officeart/2005/8/layout/hierarchy3"/>
    <dgm:cxn modelId="{635FEC72-8F78-40BE-B48C-EA28437793DE}" type="presParOf" srcId="{E7816D8D-F2A0-4931-8F5B-1883A8A5929A}" destId="{78493F55-EA37-4E03-BA2F-DA1C7F0CC548}" srcOrd="1" destOrd="0" presId="urn:microsoft.com/office/officeart/2005/8/layout/hierarchy3"/>
    <dgm:cxn modelId="{DB14BDE1-A7FF-4BA8-89EE-3D38FB1E8896}" type="presParOf" srcId="{D0A4FDD0-069F-4949-B153-7152A2910CBF}" destId="{5880D1C1-1739-400D-A64A-3D2CE6842219}" srcOrd="1" destOrd="0" presId="urn:microsoft.com/office/officeart/2005/8/layout/hierarchy3"/>
    <dgm:cxn modelId="{B9C1CA59-3F29-4315-9BA3-5D4F24B10026}" type="presParOf" srcId="{5880D1C1-1739-400D-A64A-3D2CE6842219}" destId="{46C3A179-8FB7-4EA5-875D-E45D45486870}" srcOrd="0" destOrd="0" presId="urn:microsoft.com/office/officeart/2005/8/layout/hierarchy3"/>
    <dgm:cxn modelId="{E618A6F2-4630-46F0-BCB3-407B8F58401B}" type="presParOf" srcId="{5880D1C1-1739-400D-A64A-3D2CE6842219}" destId="{3E8D3ADF-9EB2-4D78-A275-BA0C1737A95A}" srcOrd="1" destOrd="0" presId="urn:microsoft.com/office/officeart/2005/8/layout/hierarchy3"/>
    <dgm:cxn modelId="{3FDF48A3-1586-40D5-AB16-8AD91FDCC374}" type="presParOf" srcId="{5880D1C1-1739-400D-A64A-3D2CE6842219}" destId="{E274D551-70D0-477D-A6F7-D040BD833039}" srcOrd="2" destOrd="0" presId="urn:microsoft.com/office/officeart/2005/8/layout/hierarchy3"/>
    <dgm:cxn modelId="{8E17A339-D309-4993-B8BD-A9F2A7E4DE9B}" type="presParOf" srcId="{5880D1C1-1739-400D-A64A-3D2CE6842219}" destId="{DBD18713-BAD4-4C56-90EE-E61A8458ED7B}" srcOrd="3" destOrd="0" presId="urn:microsoft.com/office/officeart/2005/8/layout/hierarchy3"/>
    <dgm:cxn modelId="{104CEA21-8F49-4949-BF5E-D17CC0BCF2E1}" type="presParOf" srcId="{5880D1C1-1739-400D-A64A-3D2CE6842219}" destId="{19E63758-C9B4-4AFE-825C-AA79A1F602CA}" srcOrd="4" destOrd="0" presId="urn:microsoft.com/office/officeart/2005/8/layout/hierarchy3"/>
    <dgm:cxn modelId="{C1A952A2-8CFE-444D-A5A9-020F8DB11DFA}" type="presParOf" srcId="{5880D1C1-1739-400D-A64A-3D2CE6842219}" destId="{29AB7428-6CB2-467C-80E0-29C6E6524C61}" srcOrd="5" destOrd="0" presId="urn:microsoft.com/office/officeart/2005/8/layout/hierarchy3"/>
    <dgm:cxn modelId="{88084288-F45A-4719-ABD1-1E7D851C097E}" type="presParOf" srcId="{5880D1C1-1739-400D-A64A-3D2CE6842219}" destId="{2EB5A556-6CC8-4DDF-8F79-804FDAE566CA}" srcOrd="6" destOrd="0" presId="urn:microsoft.com/office/officeart/2005/8/layout/hierarchy3"/>
    <dgm:cxn modelId="{1016B9F1-2545-41F4-B6A4-03CE3DA095D2}" type="presParOf" srcId="{5880D1C1-1739-400D-A64A-3D2CE6842219}" destId="{0CD87320-D5A4-4DA9-BA90-1DF04CD442F8}" srcOrd="7" destOrd="0" presId="urn:microsoft.com/office/officeart/2005/8/layout/hierarchy3"/>
    <dgm:cxn modelId="{13D8F382-E2CE-460A-8F63-A68F2EBB553F}" type="presParOf" srcId="{5880D1C1-1739-400D-A64A-3D2CE6842219}" destId="{3FDF4250-1FA2-4A2F-97B2-4A30CB124175}" srcOrd="8" destOrd="0" presId="urn:microsoft.com/office/officeart/2005/8/layout/hierarchy3"/>
    <dgm:cxn modelId="{A7809C1D-1937-4ED0-A5CF-50FBE6994A90}" type="presParOf" srcId="{5880D1C1-1739-400D-A64A-3D2CE6842219}" destId="{601E4EAA-0B71-4C40-A4B5-CCDE31D26CD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0E338B-BCA0-4520-8F61-13B53B9AA765}">
      <dsp:nvSpPr>
        <dsp:cNvPr id="0" name=""/>
        <dsp:cNvSpPr/>
      </dsp:nvSpPr>
      <dsp:spPr>
        <a:xfrm>
          <a:off x="610267" y="0"/>
          <a:ext cx="6916368" cy="2939256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EF1468B-1B2C-49F1-9281-1095837A3884}">
      <dsp:nvSpPr>
        <dsp:cNvPr id="0" name=""/>
        <dsp:cNvSpPr/>
      </dsp:nvSpPr>
      <dsp:spPr>
        <a:xfrm>
          <a:off x="275732" y="881776"/>
          <a:ext cx="2441071" cy="11757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Выделить основную информацию</a:t>
          </a:r>
          <a:endParaRPr lang="ru-RU" sz="1600" kern="1200" dirty="0"/>
        </a:p>
      </dsp:txBody>
      <dsp:txXfrm>
        <a:off x="275732" y="881776"/>
        <a:ext cx="2441071" cy="1175702"/>
      </dsp:txXfrm>
    </dsp:sp>
    <dsp:sp modelId="{09CAD29D-72C0-4145-81CB-3ACEDC32C6BC}">
      <dsp:nvSpPr>
        <dsp:cNvPr id="0" name=""/>
        <dsp:cNvSpPr/>
      </dsp:nvSpPr>
      <dsp:spPr>
        <a:xfrm>
          <a:off x="2847916" y="881776"/>
          <a:ext cx="2441071" cy="11757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Исключить второстепенную информацию</a:t>
          </a:r>
          <a:endParaRPr lang="ru-RU" sz="1600" kern="1200" dirty="0"/>
        </a:p>
      </dsp:txBody>
      <dsp:txXfrm>
        <a:off x="2847916" y="881776"/>
        <a:ext cx="2441071" cy="1175702"/>
      </dsp:txXfrm>
    </dsp:sp>
    <dsp:sp modelId="{270F5DF0-DE49-483E-9817-0F7CBC7E882D}">
      <dsp:nvSpPr>
        <dsp:cNvPr id="0" name=""/>
        <dsp:cNvSpPr/>
      </dsp:nvSpPr>
      <dsp:spPr>
        <a:xfrm>
          <a:off x="5420099" y="881776"/>
          <a:ext cx="2441071" cy="11757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Сжать, сократить  текст, сохранив композицию и логику</a:t>
          </a:r>
          <a:endParaRPr lang="ru-RU" sz="1600" kern="1200" dirty="0"/>
        </a:p>
      </dsp:txBody>
      <dsp:txXfrm>
        <a:off x="5420099" y="881776"/>
        <a:ext cx="2441071" cy="11757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EF85B0-F630-4EC3-B87A-AAAF060F1339}">
      <dsp:nvSpPr>
        <dsp:cNvPr id="0" name=""/>
        <dsp:cNvSpPr/>
      </dsp:nvSpPr>
      <dsp:spPr>
        <a:xfrm>
          <a:off x="336613" y="52833"/>
          <a:ext cx="3028203" cy="634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исключение</a:t>
          </a:r>
          <a:endParaRPr lang="ru-RU" sz="3500" kern="1200" dirty="0"/>
        </a:p>
      </dsp:txBody>
      <dsp:txXfrm>
        <a:off x="336613" y="52833"/>
        <a:ext cx="3028203" cy="634626"/>
      </dsp:txXfrm>
    </dsp:sp>
    <dsp:sp modelId="{DA75895B-7FA2-4A91-BFD5-9690ED2EA022}">
      <dsp:nvSpPr>
        <dsp:cNvPr id="0" name=""/>
        <dsp:cNvSpPr/>
      </dsp:nvSpPr>
      <dsp:spPr>
        <a:xfrm>
          <a:off x="639434" y="687460"/>
          <a:ext cx="117590" cy="575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837"/>
              </a:lnTo>
              <a:lnTo>
                <a:pt x="117590" y="575837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5AAAC-D8DA-43F8-B721-42F87D0937D7}">
      <dsp:nvSpPr>
        <dsp:cNvPr id="0" name=""/>
        <dsp:cNvSpPr/>
      </dsp:nvSpPr>
      <dsp:spPr>
        <a:xfrm>
          <a:off x="757024" y="971170"/>
          <a:ext cx="4637166" cy="584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однородных ЧП, синонимов</a:t>
          </a:r>
          <a:endParaRPr lang="ru-RU" sz="1700" kern="1200" dirty="0"/>
        </a:p>
      </dsp:txBody>
      <dsp:txXfrm>
        <a:off x="757024" y="971170"/>
        <a:ext cx="4637166" cy="584255"/>
      </dsp:txXfrm>
    </dsp:sp>
    <dsp:sp modelId="{471DBAA4-2DA6-44EA-8384-D8A95EFE1F5F}">
      <dsp:nvSpPr>
        <dsp:cNvPr id="0" name=""/>
        <dsp:cNvSpPr/>
      </dsp:nvSpPr>
      <dsp:spPr>
        <a:xfrm>
          <a:off x="639434" y="687460"/>
          <a:ext cx="117590" cy="1417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7942"/>
              </a:lnTo>
              <a:lnTo>
                <a:pt x="117590" y="1417942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88117-11E4-493D-B70F-C36109B0673E}">
      <dsp:nvSpPr>
        <dsp:cNvPr id="0" name=""/>
        <dsp:cNvSpPr/>
      </dsp:nvSpPr>
      <dsp:spPr>
        <a:xfrm>
          <a:off x="757024" y="1811996"/>
          <a:ext cx="4637166" cy="586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повторов</a:t>
          </a:r>
          <a:endParaRPr lang="ru-RU" sz="1700" kern="1200" dirty="0"/>
        </a:p>
      </dsp:txBody>
      <dsp:txXfrm>
        <a:off x="757024" y="1811996"/>
        <a:ext cx="4637166" cy="586811"/>
      </dsp:txXfrm>
    </dsp:sp>
    <dsp:sp modelId="{CC27717B-FBA1-45F8-AB8F-BDA23083B4E0}">
      <dsp:nvSpPr>
        <dsp:cNvPr id="0" name=""/>
        <dsp:cNvSpPr/>
      </dsp:nvSpPr>
      <dsp:spPr>
        <a:xfrm>
          <a:off x="639434" y="687460"/>
          <a:ext cx="103327" cy="2275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5404"/>
              </a:lnTo>
              <a:lnTo>
                <a:pt x="103327" y="2275404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98AD7-0FF3-42B2-BC11-ED54B33709D0}">
      <dsp:nvSpPr>
        <dsp:cNvPr id="0" name=""/>
        <dsp:cNvSpPr/>
      </dsp:nvSpPr>
      <dsp:spPr>
        <a:xfrm>
          <a:off x="742762" y="2737406"/>
          <a:ext cx="4637166" cy="450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вводных слов и предложений, цитат</a:t>
          </a:r>
        </a:p>
      </dsp:txBody>
      <dsp:txXfrm>
        <a:off x="742762" y="2737406"/>
        <a:ext cx="4637166" cy="450916"/>
      </dsp:txXfrm>
    </dsp:sp>
    <dsp:sp modelId="{EB2DC121-41B7-40C1-8975-6964A88B29C0}">
      <dsp:nvSpPr>
        <dsp:cNvPr id="0" name=""/>
        <dsp:cNvSpPr/>
      </dsp:nvSpPr>
      <dsp:spPr>
        <a:xfrm>
          <a:off x="593714" y="687460"/>
          <a:ext cx="91440" cy="33509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0900"/>
              </a:lnTo>
              <a:lnTo>
                <a:pt x="130695" y="3350900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79E04-906D-400E-9C92-719F2443DB61}">
      <dsp:nvSpPr>
        <dsp:cNvPr id="0" name=""/>
        <dsp:cNvSpPr/>
      </dsp:nvSpPr>
      <dsp:spPr>
        <a:xfrm>
          <a:off x="724409" y="3580033"/>
          <a:ext cx="4637166" cy="916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несущественных фрагментов предложения, риторических вопросов и восклицаний</a:t>
          </a:r>
        </a:p>
      </dsp:txBody>
      <dsp:txXfrm>
        <a:off x="724409" y="3580033"/>
        <a:ext cx="4637166" cy="916654"/>
      </dsp:txXfrm>
    </dsp:sp>
    <dsp:sp modelId="{9F38EBC8-E861-4F52-BDED-5A84A898265B}">
      <dsp:nvSpPr>
        <dsp:cNvPr id="0" name=""/>
        <dsp:cNvSpPr/>
      </dsp:nvSpPr>
      <dsp:spPr>
        <a:xfrm>
          <a:off x="593714" y="687460"/>
          <a:ext cx="91440" cy="43147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14714"/>
              </a:lnTo>
              <a:lnTo>
                <a:pt x="102467" y="4314714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76A1C-4392-4EF6-89A0-0AABD47CCE07}">
      <dsp:nvSpPr>
        <dsp:cNvPr id="0" name=""/>
        <dsp:cNvSpPr/>
      </dsp:nvSpPr>
      <dsp:spPr>
        <a:xfrm>
          <a:off x="696181" y="4632238"/>
          <a:ext cx="4637166" cy="739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сокращение описания или рассуждения</a:t>
          </a:r>
        </a:p>
      </dsp:txBody>
      <dsp:txXfrm>
        <a:off x="696181" y="4632238"/>
        <a:ext cx="4637166" cy="7398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EF874D-4C1F-4B6B-ACA0-57E246079D8E}">
      <dsp:nvSpPr>
        <dsp:cNvPr id="0" name=""/>
        <dsp:cNvSpPr/>
      </dsp:nvSpPr>
      <dsp:spPr>
        <a:xfrm>
          <a:off x="912210" y="385790"/>
          <a:ext cx="3721810" cy="4726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СЛИЯНИЕ (ОБОБЩЕНИЕ)</a:t>
          </a:r>
        </a:p>
      </dsp:txBody>
      <dsp:txXfrm>
        <a:off x="912210" y="385790"/>
        <a:ext cx="3721810" cy="472678"/>
      </dsp:txXfrm>
    </dsp:sp>
    <dsp:sp modelId="{28E8556F-0A51-444D-96E3-D245C9C690CB}">
      <dsp:nvSpPr>
        <dsp:cNvPr id="0" name=""/>
        <dsp:cNvSpPr/>
      </dsp:nvSpPr>
      <dsp:spPr>
        <a:xfrm>
          <a:off x="1284391" y="858469"/>
          <a:ext cx="372181" cy="997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665"/>
              </a:lnTo>
              <a:lnTo>
                <a:pt x="372181" y="997665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79791-1B53-4280-87BE-F35ED0C92741}">
      <dsp:nvSpPr>
        <dsp:cNvPr id="0" name=""/>
        <dsp:cNvSpPr/>
      </dsp:nvSpPr>
      <dsp:spPr>
        <a:xfrm>
          <a:off x="1656572" y="1618109"/>
          <a:ext cx="2679474" cy="476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Парцеллированных предложений в одно</a:t>
          </a:r>
        </a:p>
      </dsp:txBody>
      <dsp:txXfrm>
        <a:off x="1656572" y="1618109"/>
        <a:ext cx="2679474" cy="476051"/>
      </dsp:txXfrm>
    </dsp:sp>
    <dsp:sp modelId="{BA6D5FD6-265C-44D4-A0AE-60293B079995}">
      <dsp:nvSpPr>
        <dsp:cNvPr id="0" name=""/>
        <dsp:cNvSpPr/>
      </dsp:nvSpPr>
      <dsp:spPr>
        <a:xfrm>
          <a:off x="1284391" y="858469"/>
          <a:ext cx="372181" cy="2275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5197"/>
              </a:lnTo>
              <a:lnTo>
                <a:pt x="372181" y="2275197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086FC-8C2D-4EE0-83EB-5202CCFC33F4}">
      <dsp:nvSpPr>
        <dsp:cNvPr id="0" name=""/>
        <dsp:cNvSpPr/>
      </dsp:nvSpPr>
      <dsp:spPr>
        <a:xfrm>
          <a:off x="1656572" y="2853800"/>
          <a:ext cx="3514276" cy="559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Ряда предложений, связанных одной мыслью, в одно</a:t>
          </a:r>
        </a:p>
      </dsp:txBody>
      <dsp:txXfrm>
        <a:off x="1656572" y="2853800"/>
        <a:ext cx="3514276" cy="55973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556F2-C458-4AB5-B688-4A21D847DA84}">
      <dsp:nvSpPr>
        <dsp:cNvPr id="0" name=""/>
        <dsp:cNvSpPr/>
      </dsp:nvSpPr>
      <dsp:spPr>
        <a:xfrm>
          <a:off x="689213" y="0"/>
          <a:ext cx="1737263" cy="520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замена</a:t>
          </a:r>
          <a:endParaRPr lang="ru-RU" sz="2900" kern="1200" dirty="0"/>
        </a:p>
      </dsp:txBody>
      <dsp:txXfrm>
        <a:off x="689213" y="0"/>
        <a:ext cx="1737263" cy="520023"/>
      </dsp:txXfrm>
    </dsp:sp>
    <dsp:sp modelId="{46C3A179-8FB7-4EA5-875D-E45D45486870}">
      <dsp:nvSpPr>
        <dsp:cNvPr id="0" name=""/>
        <dsp:cNvSpPr/>
      </dsp:nvSpPr>
      <dsp:spPr>
        <a:xfrm>
          <a:off x="862939" y="520023"/>
          <a:ext cx="132153" cy="570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143"/>
              </a:lnTo>
              <a:lnTo>
                <a:pt x="132153" y="570143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D3ADF-9EB2-4D78-A275-BA0C1737A95A}">
      <dsp:nvSpPr>
        <dsp:cNvPr id="0" name=""/>
        <dsp:cNvSpPr/>
      </dsp:nvSpPr>
      <dsp:spPr>
        <a:xfrm>
          <a:off x="995093" y="655851"/>
          <a:ext cx="2660319" cy="868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однородных членов предложения обобщающим словом</a:t>
          </a:r>
          <a:endParaRPr lang="ru-RU" sz="1500" kern="1200" dirty="0"/>
        </a:p>
      </dsp:txBody>
      <dsp:txXfrm>
        <a:off x="995093" y="655851"/>
        <a:ext cx="2660319" cy="868631"/>
      </dsp:txXfrm>
    </dsp:sp>
    <dsp:sp modelId="{E274D551-70D0-477D-A6F7-D040BD833039}">
      <dsp:nvSpPr>
        <dsp:cNvPr id="0" name=""/>
        <dsp:cNvSpPr/>
      </dsp:nvSpPr>
      <dsp:spPr>
        <a:xfrm>
          <a:off x="862939" y="520023"/>
          <a:ext cx="132153" cy="1655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5933"/>
              </a:lnTo>
              <a:lnTo>
                <a:pt x="132153" y="1655933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18713-BAD4-4C56-90EE-E61A8458ED7B}">
      <dsp:nvSpPr>
        <dsp:cNvPr id="0" name=""/>
        <dsp:cNvSpPr/>
      </dsp:nvSpPr>
      <dsp:spPr>
        <a:xfrm>
          <a:off x="995093" y="1741640"/>
          <a:ext cx="2660319" cy="868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фрагмента предложения синонимичным оборотом</a:t>
          </a:r>
          <a:endParaRPr lang="ru-RU" sz="1500" kern="1200" dirty="0"/>
        </a:p>
      </dsp:txBody>
      <dsp:txXfrm>
        <a:off x="995093" y="1741640"/>
        <a:ext cx="2660319" cy="868631"/>
      </dsp:txXfrm>
    </dsp:sp>
    <dsp:sp modelId="{19E63758-C9B4-4AFE-825C-AA79A1F602CA}">
      <dsp:nvSpPr>
        <dsp:cNvPr id="0" name=""/>
        <dsp:cNvSpPr/>
      </dsp:nvSpPr>
      <dsp:spPr>
        <a:xfrm>
          <a:off x="862939" y="520023"/>
          <a:ext cx="132153" cy="2623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3871"/>
              </a:lnTo>
              <a:lnTo>
                <a:pt x="132153" y="2623871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B7428-6CB2-467C-80E0-29C6E6524C61}">
      <dsp:nvSpPr>
        <dsp:cNvPr id="0" name=""/>
        <dsp:cNvSpPr/>
      </dsp:nvSpPr>
      <dsp:spPr>
        <a:xfrm>
          <a:off x="995093" y="2827430"/>
          <a:ext cx="2660319" cy="632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сложного предложения простым</a:t>
          </a:r>
          <a:endParaRPr lang="ru-RU" sz="1500" kern="1200" dirty="0"/>
        </a:p>
      </dsp:txBody>
      <dsp:txXfrm>
        <a:off x="995093" y="2827430"/>
        <a:ext cx="2660319" cy="632928"/>
      </dsp:txXfrm>
    </dsp:sp>
    <dsp:sp modelId="{2EB5A556-6CC8-4DDF-8F79-804FDAE566CA}">
      <dsp:nvSpPr>
        <dsp:cNvPr id="0" name=""/>
        <dsp:cNvSpPr/>
      </dsp:nvSpPr>
      <dsp:spPr>
        <a:xfrm>
          <a:off x="862939" y="520023"/>
          <a:ext cx="160436" cy="3517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284"/>
              </a:lnTo>
              <a:lnTo>
                <a:pt x="160436" y="3517284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87320-D5A4-4DA9-BA90-1DF04CD442F8}">
      <dsp:nvSpPr>
        <dsp:cNvPr id="0" name=""/>
        <dsp:cNvSpPr/>
      </dsp:nvSpPr>
      <dsp:spPr>
        <a:xfrm>
          <a:off x="1023375" y="3759906"/>
          <a:ext cx="2666629" cy="554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части текста одним предложением</a:t>
          </a:r>
          <a:endParaRPr lang="ru-RU" sz="1500" kern="1200" dirty="0"/>
        </a:p>
      </dsp:txBody>
      <dsp:txXfrm>
        <a:off x="1023375" y="3759906"/>
        <a:ext cx="2666629" cy="554803"/>
      </dsp:txXfrm>
    </dsp:sp>
    <dsp:sp modelId="{3FDF4250-1FA2-4A2F-97B2-4A30CB124175}">
      <dsp:nvSpPr>
        <dsp:cNvPr id="0" name=""/>
        <dsp:cNvSpPr/>
      </dsp:nvSpPr>
      <dsp:spPr>
        <a:xfrm>
          <a:off x="862939" y="520023"/>
          <a:ext cx="160436" cy="4333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3116"/>
              </a:lnTo>
              <a:lnTo>
                <a:pt x="160436" y="4333116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E4EAA-0B71-4C40-A4B5-CCDE31D26CD8}">
      <dsp:nvSpPr>
        <dsp:cNvPr id="0" name=""/>
        <dsp:cNvSpPr/>
      </dsp:nvSpPr>
      <dsp:spPr>
        <a:xfrm>
          <a:off x="1023375" y="4531868"/>
          <a:ext cx="2693188" cy="642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прямой речи косвенной</a:t>
          </a:r>
          <a:endParaRPr lang="ru-RU" sz="1500" kern="1200" dirty="0"/>
        </a:p>
      </dsp:txBody>
      <dsp:txXfrm>
        <a:off x="1023375" y="4531868"/>
        <a:ext cx="2693188" cy="642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Приемы сжатия текста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ПОДГОТОВКА К ГИА</a:t>
            </a:r>
            <a:endParaRPr lang="en-US" dirty="0"/>
          </a:p>
          <a:p>
            <a:r>
              <a:rPr lang="en-US" dirty="0"/>
              <a:t>(</a:t>
            </a:r>
            <a:r>
              <a:rPr lang="ru-RU" dirty="0"/>
              <a:t>задание С1)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08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/>
          <a:lstStyle/>
          <a:p>
            <a:pPr algn="r"/>
            <a:r>
              <a:rPr lang="ru-RU" dirty="0" smtClean="0"/>
              <a:t>Сжатое изложение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11634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2070720"/>
              </p:ext>
            </p:extLst>
          </p:nvPr>
        </p:nvGraphicFramePr>
        <p:xfrm>
          <a:off x="683568" y="1628800"/>
          <a:ext cx="7992888" cy="122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3703"/>
                <a:gridCol w="5919185"/>
              </a:tblGrid>
              <a:tr h="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СЖАТОЕ</a:t>
                      </a:r>
                      <a:endParaRPr lang="ru-RU" sz="1100" dirty="0" smtClean="0">
                        <a:effectLst/>
                      </a:endParaRP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ИЗЛОЖЕНИЕ -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это такая форма обработки информации исходного текста, при которой возникает новый текст, воспроизводящий основное содержание, композиционно-логическую структуру, стиль и тип речи оригинала.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003452420"/>
              </p:ext>
            </p:extLst>
          </p:nvPr>
        </p:nvGraphicFramePr>
        <p:xfrm>
          <a:off x="611560" y="2794000"/>
          <a:ext cx="8136904" cy="2939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92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/>
          <a:lstStyle/>
          <a:p>
            <a:pPr algn="r"/>
            <a:r>
              <a:rPr lang="ru-RU" dirty="0" smtClean="0"/>
              <a:t>Исключение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11634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369024782"/>
              </p:ext>
            </p:extLst>
          </p:nvPr>
        </p:nvGraphicFramePr>
        <p:xfrm>
          <a:off x="-142908" y="1196752"/>
          <a:ext cx="950122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654940" y="3645024"/>
            <a:ext cx="2952328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ИСКЛЮЧЕНИЕ</a:t>
            </a:r>
            <a:r>
              <a:rPr lang="ru-RU" dirty="0" smtClean="0"/>
              <a:t> - устранение, удаление </a:t>
            </a:r>
            <a:r>
              <a:rPr lang="ru-RU" dirty="0"/>
              <a:t>из состава </a:t>
            </a:r>
            <a:r>
              <a:rPr lang="ru-RU" dirty="0" smtClean="0"/>
              <a:t>чего-либо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66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/>
          <a:lstStyle/>
          <a:p>
            <a:pPr algn="r"/>
            <a:r>
              <a:rPr lang="ru-RU" dirty="0" smtClean="0"/>
              <a:t>Слияние (обобщение)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11634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621766" y="3068960"/>
            <a:ext cx="2952328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ОБОБЩЕНИЕ </a:t>
            </a:r>
            <a:r>
              <a:rPr lang="ru-RU" dirty="0" smtClean="0"/>
              <a:t>– соединение, объединение на  основе общего сходства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436519385"/>
              </p:ext>
            </p:extLst>
          </p:nvPr>
        </p:nvGraphicFramePr>
        <p:xfrm>
          <a:off x="-142908" y="1285860"/>
          <a:ext cx="6083060" cy="379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4933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/>
          <a:lstStyle/>
          <a:p>
            <a:pPr algn="r"/>
            <a:r>
              <a:rPr lang="ru-RU" dirty="0" smtClean="0"/>
              <a:t>Замена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11634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436096" y="3159353"/>
            <a:ext cx="2952328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ЗАМЕНА</a:t>
            </a:r>
            <a:r>
              <a:rPr lang="ru-RU" dirty="0" smtClean="0"/>
              <a:t> – использование чего-либо вместо другого</a:t>
            </a:r>
            <a:endParaRPr lang="ru-RU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1901946533"/>
              </p:ext>
            </p:extLst>
          </p:nvPr>
        </p:nvGraphicFramePr>
        <p:xfrm>
          <a:off x="683568" y="1340768"/>
          <a:ext cx="4392488" cy="5175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4933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0"/>
            <a:ext cx="8183880" cy="1051560"/>
          </a:xfrm>
        </p:spPr>
        <p:txBody>
          <a:bodyPr/>
          <a:lstStyle/>
          <a:p>
            <a:pPr algn="r"/>
            <a:r>
              <a:rPr lang="ru-RU" smtClean="0"/>
              <a:t>Практикум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327896" cy="4187952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(1) Я часто думаю: почему меня женщины  любят? (2) Ну, правда, красивый я. (3) Этого у меня не отнимешь. (4) Глаза огромные, профиль греческий. (5) Иной раз на улице гляну на какую-нибудь женщину и вижу: моя, пропала! (6) Что делать, просто не знаю. (7) Одеваться пробовал похуже, - и все равно женщины от меня без ума.</a:t>
            </a:r>
          </a:p>
          <a:p>
            <a:pPr marL="0" indent="354013" algn="just">
              <a:buNone/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(8) А на работе что творится! (9)У меня начальник – женщина, влюблена по уши. (10) На днях вызывает меня к себе, говорит:</a:t>
            </a:r>
          </a:p>
          <a:p>
            <a:pPr marL="0" indent="354013" algn="just">
              <a:buNone/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(11) - Не доводите до греха, уйдите, - говорит, - лучше. (12) Зарплату повысим, только уйдите.</a:t>
            </a:r>
          </a:p>
          <a:p>
            <a:pPr marL="0" indent="354013" algn="just">
              <a:buNone/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(13) И тут, конечно, дело не только в красоте. (14) Разговор поддержать могу. (15) Про любую киноактрису сутками рассказываю: от кого муж ушел, кто кого бросил, кто кого подобрал.</a:t>
            </a:r>
          </a:p>
          <a:p>
            <a:pPr marL="0" indent="354013" algn="just">
              <a:buNone/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(16) Или такой случай был. (17) Познакомился с одной </a:t>
            </a:r>
            <a:r>
              <a:rPr lang="ru-RU" sz="1400" b="1" i="1" dirty="0" err="1">
                <a:solidFill>
                  <a:schemeClr val="accent1">
                    <a:lumMod val="50000"/>
                  </a:schemeClr>
                </a:solidFill>
              </a:rPr>
              <a:t>штангисткой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. (18) Пару слов сказал, чувствую – пропала. (19) Сжалился. (20) Дай, думаю, поцелую. (21) Задрожала вся, схватила меня в объятия. (22) Дальше ничего не помню. (23) Помню, раму выбил и лечу…</a:t>
            </a:r>
          </a:p>
          <a:p>
            <a:pPr marL="0" indent="354013" algn="just">
              <a:buNone/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(24) Очнулся в больнице. (25) Вот ведь до чего моя красота людей доводит.</a:t>
            </a:r>
          </a:p>
          <a:p>
            <a:pPr marL="0" indent="354013" algn="just">
              <a:buNone/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(26) Ну, просто не знаю, что с собой делать. (27) Изуродовать себя, что ли, чтобы никому не достался? (28) Так ведь не поможет. (29) Истинную красоту не скроешь. (30) Интеллект все равно не спрячешь – его за версту видно.</a:t>
            </a:r>
          </a:p>
          <a:p>
            <a:pPr marL="0" indent="354013" algn="r">
              <a:buNone/>
            </a:pPr>
            <a:r>
              <a:rPr lang="ru-RU" sz="1500" dirty="0"/>
              <a:t>(</a:t>
            </a:r>
            <a:r>
              <a:rPr lang="ru-RU" sz="1500" i="1" dirty="0"/>
              <a:t>Из пособия «Английский через чтение</a:t>
            </a:r>
            <a:r>
              <a:rPr lang="ru-RU" sz="1500" i="1" dirty="0" smtClean="0"/>
              <a:t>»)</a:t>
            </a:r>
            <a:endParaRPr lang="ru-RU" sz="15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60"/>
            <a:ext cx="17636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997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0"/>
            <a:ext cx="8183880" cy="1051560"/>
          </a:xfrm>
        </p:spPr>
        <p:txBody>
          <a:bodyPr/>
          <a:lstStyle/>
          <a:p>
            <a:pPr algn="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327896" cy="1584176"/>
          </a:xfrm>
        </p:spPr>
        <p:txBody>
          <a:bodyPr>
            <a:no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Выучить теоретический материал, выписать в словарь терминов ГИА новые понятия.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Подобрать текст из 10 предложений, сократить его, используя приемы сжатия текста: исключение, замену, слияние.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35657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</TotalTime>
  <Words>523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Приемы сжатия текста</vt:lpstr>
      <vt:lpstr>Сжатое изложение</vt:lpstr>
      <vt:lpstr>Исключение</vt:lpstr>
      <vt:lpstr>Слияние (обобщение)</vt:lpstr>
      <vt:lpstr>Замена</vt:lpstr>
      <vt:lpstr>Практикум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сжатия текста</dc:title>
  <dc:creator>User</dc:creator>
  <cp:lastModifiedBy>Engineer</cp:lastModifiedBy>
  <cp:revision>10</cp:revision>
  <dcterms:created xsi:type="dcterms:W3CDTF">2012-11-28T09:44:33Z</dcterms:created>
  <dcterms:modified xsi:type="dcterms:W3CDTF">2013-01-23T05:36:52Z</dcterms:modified>
</cp:coreProperties>
</file>