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75" r:id="rId4"/>
    <p:sldId id="277" r:id="rId5"/>
    <p:sldId id="278" r:id="rId6"/>
    <p:sldId id="276" r:id="rId7"/>
    <p:sldId id="279" r:id="rId8"/>
    <p:sldId id="280" r:id="rId9"/>
    <p:sldId id="28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DFC904-63C9-41A7-BB9E-CCDBF744DBB1}" type="doc">
      <dgm:prSet loTypeId="urn:microsoft.com/office/officeart/2005/8/layout/radial4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B1EF57D-9BE3-42CE-B210-A8EACE4052A6}">
      <dgm:prSet phldrT="[Текст]" custT="1"/>
      <dgm:spPr/>
      <dgm:t>
        <a:bodyPr/>
        <a:lstStyle/>
        <a:p>
          <a:r>
            <a:rPr lang="ru-RU" sz="2400" b="1" dirty="0" smtClean="0"/>
            <a:t>Ключевые</a:t>
          </a:r>
          <a:r>
            <a:rPr lang="ru-RU" sz="2000" b="1" dirty="0" smtClean="0"/>
            <a:t> </a:t>
          </a:r>
          <a:r>
            <a:rPr lang="ru-RU" sz="2400" b="1" dirty="0" smtClean="0"/>
            <a:t>слова</a:t>
          </a:r>
          <a:endParaRPr lang="ru-RU" sz="2000" b="1" dirty="0"/>
        </a:p>
      </dgm:t>
    </dgm:pt>
    <dgm:pt modelId="{21EE7C3B-6C22-4D36-925E-03DE26919469}" type="parTrans" cxnId="{8422A67B-A2FB-48D4-B3E7-71E09BC57150}">
      <dgm:prSet/>
      <dgm:spPr/>
      <dgm:t>
        <a:bodyPr/>
        <a:lstStyle/>
        <a:p>
          <a:endParaRPr lang="ru-RU" sz="2400" b="1"/>
        </a:p>
      </dgm:t>
    </dgm:pt>
    <dgm:pt modelId="{39C4306F-B616-47A7-8AFD-89CC8C35BA5D}" type="sibTrans" cxnId="{8422A67B-A2FB-48D4-B3E7-71E09BC57150}">
      <dgm:prSet/>
      <dgm:spPr/>
      <dgm:t>
        <a:bodyPr/>
        <a:lstStyle/>
        <a:p>
          <a:endParaRPr lang="ru-RU" sz="2400" b="1"/>
        </a:p>
      </dgm:t>
    </dgm:pt>
    <dgm:pt modelId="{69F11670-649E-410C-8064-FCF8CBD159F5}">
      <dgm:prSet phldrT="[Текст]" custT="1"/>
      <dgm:spPr/>
      <dgm:t>
        <a:bodyPr/>
        <a:lstStyle/>
        <a:p>
          <a:r>
            <a:rPr lang="ru-RU" sz="1400" b="1" dirty="0" smtClean="0"/>
            <a:t>Слова, стилистически маркированные </a:t>
          </a:r>
          <a:endParaRPr lang="ru-RU" sz="1400" b="1" dirty="0"/>
        </a:p>
      </dgm:t>
    </dgm:pt>
    <dgm:pt modelId="{996FC23B-7F27-409C-AE8E-E5ED9EAC36CE}" type="parTrans" cxnId="{387894F2-23EA-4FA0-8AC4-34C74E3E183D}">
      <dgm:prSet/>
      <dgm:spPr/>
      <dgm:t>
        <a:bodyPr/>
        <a:lstStyle/>
        <a:p>
          <a:endParaRPr lang="ru-RU" sz="2400" b="1"/>
        </a:p>
      </dgm:t>
    </dgm:pt>
    <dgm:pt modelId="{54D541D7-E1BE-4093-AD01-0691B9AB6980}" type="sibTrans" cxnId="{387894F2-23EA-4FA0-8AC4-34C74E3E183D}">
      <dgm:prSet/>
      <dgm:spPr/>
      <dgm:t>
        <a:bodyPr/>
        <a:lstStyle/>
        <a:p>
          <a:endParaRPr lang="ru-RU" sz="2400" b="1"/>
        </a:p>
      </dgm:t>
    </dgm:pt>
    <dgm:pt modelId="{674CA4D1-F79F-4095-8007-21970B039946}">
      <dgm:prSet phldrT="[Текст]" custT="1"/>
      <dgm:spPr/>
      <dgm:t>
        <a:bodyPr/>
        <a:lstStyle/>
        <a:p>
          <a:r>
            <a:rPr lang="ru-RU" sz="1400" b="1" dirty="0" smtClean="0"/>
            <a:t>Слова-связки, мостики</a:t>
          </a:r>
          <a:endParaRPr lang="ru-RU" sz="1400" b="1" dirty="0"/>
        </a:p>
      </dgm:t>
    </dgm:pt>
    <dgm:pt modelId="{88A4190E-D225-442D-9818-823E8757A34B}" type="parTrans" cxnId="{C7C549EC-C006-4476-8E52-C518561E4284}">
      <dgm:prSet/>
      <dgm:spPr/>
      <dgm:t>
        <a:bodyPr/>
        <a:lstStyle/>
        <a:p>
          <a:endParaRPr lang="ru-RU" sz="2400" b="1"/>
        </a:p>
      </dgm:t>
    </dgm:pt>
    <dgm:pt modelId="{1828B4EF-2A6B-4D5F-925B-3B8AA1225C03}" type="sibTrans" cxnId="{C7C549EC-C006-4476-8E52-C518561E4284}">
      <dgm:prSet/>
      <dgm:spPr/>
      <dgm:t>
        <a:bodyPr/>
        <a:lstStyle/>
        <a:p>
          <a:endParaRPr lang="ru-RU" sz="2400" b="1"/>
        </a:p>
      </dgm:t>
    </dgm:pt>
    <dgm:pt modelId="{05F812BE-D9FF-4C03-B06E-86533386E572}">
      <dgm:prSet custT="1"/>
      <dgm:spPr/>
      <dgm:t>
        <a:bodyPr/>
        <a:lstStyle/>
        <a:p>
          <a:r>
            <a:rPr lang="ru-RU" sz="1600" b="1" dirty="0" smtClean="0"/>
            <a:t>Собственно ключевые</a:t>
          </a:r>
          <a:endParaRPr lang="ru-RU" sz="1600" b="1" dirty="0"/>
        </a:p>
      </dgm:t>
    </dgm:pt>
    <dgm:pt modelId="{A384B462-E01D-49C7-A05B-10DF7839999C}" type="parTrans" cxnId="{12E265A8-E10C-4E86-B9B6-6516D2A905BD}">
      <dgm:prSet/>
      <dgm:spPr/>
      <dgm:t>
        <a:bodyPr/>
        <a:lstStyle/>
        <a:p>
          <a:endParaRPr lang="ru-RU"/>
        </a:p>
      </dgm:t>
    </dgm:pt>
    <dgm:pt modelId="{3CBE9AB4-25CD-4C91-A60F-5B2E02374BF5}" type="sibTrans" cxnId="{12E265A8-E10C-4E86-B9B6-6516D2A905BD}">
      <dgm:prSet/>
      <dgm:spPr/>
      <dgm:t>
        <a:bodyPr/>
        <a:lstStyle/>
        <a:p>
          <a:endParaRPr lang="ru-RU"/>
        </a:p>
      </dgm:t>
    </dgm:pt>
    <dgm:pt modelId="{9C499FE9-09FC-4B9F-A321-728F5F8DAE69}" type="pres">
      <dgm:prSet presAssocID="{93DFC904-63C9-41A7-BB9E-CCDBF744DBB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7C7422-9212-4C9F-B08C-F777B03F0F83}" type="pres">
      <dgm:prSet presAssocID="{9B1EF57D-9BE3-42CE-B210-A8EACE4052A6}" presName="centerShape" presStyleLbl="node0" presStyleIdx="0" presStyleCnt="1" custScaleX="229920" custLinFactNeighborX="-5748" custLinFactNeighborY="54829"/>
      <dgm:spPr/>
      <dgm:t>
        <a:bodyPr/>
        <a:lstStyle/>
        <a:p>
          <a:endParaRPr lang="ru-RU"/>
        </a:p>
      </dgm:t>
    </dgm:pt>
    <dgm:pt modelId="{A85B672A-8254-47C2-A9D9-0D118EB89697}" type="pres">
      <dgm:prSet presAssocID="{996FC23B-7F27-409C-AE8E-E5ED9EAC36CE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935EE884-F6E1-4463-98A7-F80F98ABFC3C}" type="pres">
      <dgm:prSet presAssocID="{69F11670-649E-410C-8064-FCF8CBD159F5}" presName="node" presStyleLbl="node1" presStyleIdx="0" presStyleCnt="3" custScaleX="150535" custRadScaleRad="98986" custRadScaleInc="11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2DD67F-6573-4CB7-8DFC-40779E5BA1E0}" type="pres">
      <dgm:prSet presAssocID="{A384B462-E01D-49C7-A05B-10DF7839999C}" presName="parTrans" presStyleLbl="bgSibTrans2D1" presStyleIdx="1" presStyleCnt="3"/>
      <dgm:spPr/>
    </dgm:pt>
    <dgm:pt modelId="{6C9AC67E-C85A-4F74-8CD6-7127B08BC8C3}" type="pres">
      <dgm:prSet presAssocID="{05F812BE-D9FF-4C03-B06E-86533386E572}" presName="node" presStyleLbl="node1" presStyleIdx="1" presStyleCnt="3" custScaleX="161575" custRadScaleRad="137097" custRadScaleInc="-4330">
        <dgm:presLayoutVars>
          <dgm:bulletEnabled val="1"/>
        </dgm:presLayoutVars>
      </dgm:prSet>
      <dgm:spPr/>
    </dgm:pt>
    <dgm:pt modelId="{BD3364A7-151B-4DBA-BF14-16AE3D1244BC}" type="pres">
      <dgm:prSet presAssocID="{88A4190E-D225-442D-9818-823E8757A34B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5B3C17E7-64BF-4F54-B9C5-3B713D1D9CA9}" type="pres">
      <dgm:prSet presAssocID="{674CA4D1-F79F-4095-8007-21970B039946}" presName="node" presStyleLbl="node1" presStyleIdx="2" presStyleCnt="3" custScaleX="137456" custRadScaleRad="87308" custRadScaleInc="-21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BFFD7A-07A3-42C9-9338-3C7C5B32911E}" type="presOf" srcId="{996FC23B-7F27-409C-AE8E-E5ED9EAC36CE}" destId="{A85B672A-8254-47C2-A9D9-0D118EB89697}" srcOrd="0" destOrd="0" presId="urn:microsoft.com/office/officeart/2005/8/layout/radial4"/>
    <dgm:cxn modelId="{05C7F67D-EF8D-46FC-AEBB-053D27AD9E5A}" type="presOf" srcId="{69F11670-649E-410C-8064-FCF8CBD159F5}" destId="{935EE884-F6E1-4463-98A7-F80F98ABFC3C}" srcOrd="0" destOrd="0" presId="urn:microsoft.com/office/officeart/2005/8/layout/radial4"/>
    <dgm:cxn modelId="{A8F16C01-D9E0-4C29-B8C0-32A52C5E9A73}" type="presOf" srcId="{A384B462-E01D-49C7-A05B-10DF7839999C}" destId="{1D2DD67F-6573-4CB7-8DFC-40779E5BA1E0}" srcOrd="0" destOrd="0" presId="urn:microsoft.com/office/officeart/2005/8/layout/radial4"/>
    <dgm:cxn modelId="{8589D22D-9461-4F61-8164-324E864D8084}" type="presOf" srcId="{05F812BE-D9FF-4C03-B06E-86533386E572}" destId="{6C9AC67E-C85A-4F74-8CD6-7127B08BC8C3}" srcOrd="0" destOrd="0" presId="urn:microsoft.com/office/officeart/2005/8/layout/radial4"/>
    <dgm:cxn modelId="{C7C549EC-C006-4476-8E52-C518561E4284}" srcId="{9B1EF57D-9BE3-42CE-B210-A8EACE4052A6}" destId="{674CA4D1-F79F-4095-8007-21970B039946}" srcOrd="2" destOrd="0" parTransId="{88A4190E-D225-442D-9818-823E8757A34B}" sibTransId="{1828B4EF-2A6B-4D5F-925B-3B8AA1225C03}"/>
    <dgm:cxn modelId="{B168B6B4-956C-4FCE-B886-388747DBADDD}" type="presOf" srcId="{9B1EF57D-9BE3-42CE-B210-A8EACE4052A6}" destId="{C47C7422-9212-4C9F-B08C-F777B03F0F83}" srcOrd="0" destOrd="0" presId="urn:microsoft.com/office/officeart/2005/8/layout/radial4"/>
    <dgm:cxn modelId="{387894F2-23EA-4FA0-8AC4-34C74E3E183D}" srcId="{9B1EF57D-9BE3-42CE-B210-A8EACE4052A6}" destId="{69F11670-649E-410C-8064-FCF8CBD159F5}" srcOrd="0" destOrd="0" parTransId="{996FC23B-7F27-409C-AE8E-E5ED9EAC36CE}" sibTransId="{54D541D7-E1BE-4093-AD01-0691B9AB6980}"/>
    <dgm:cxn modelId="{6037943A-FFCD-4BE2-9B4E-571C0B8F8B6D}" type="presOf" srcId="{674CA4D1-F79F-4095-8007-21970B039946}" destId="{5B3C17E7-64BF-4F54-B9C5-3B713D1D9CA9}" srcOrd="0" destOrd="0" presId="urn:microsoft.com/office/officeart/2005/8/layout/radial4"/>
    <dgm:cxn modelId="{8422A67B-A2FB-48D4-B3E7-71E09BC57150}" srcId="{93DFC904-63C9-41A7-BB9E-CCDBF744DBB1}" destId="{9B1EF57D-9BE3-42CE-B210-A8EACE4052A6}" srcOrd="0" destOrd="0" parTransId="{21EE7C3B-6C22-4D36-925E-03DE26919469}" sibTransId="{39C4306F-B616-47A7-8AFD-89CC8C35BA5D}"/>
    <dgm:cxn modelId="{A375CC75-6317-4585-B2F8-6C41E1D6C422}" type="presOf" srcId="{88A4190E-D225-442D-9818-823E8757A34B}" destId="{BD3364A7-151B-4DBA-BF14-16AE3D1244BC}" srcOrd="0" destOrd="0" presId="urn:microsoft.com/office/officeart/2005/8/layout/radial4"/>
    <dgm:cxn modelId="{2193C6C2-42FD-4CE0-A4EA-82632E2D3E3B}" type="presOf" srcId="{93DFC904-63C9-41A7-BB9E-CCDBF744DBB1}" destId="{9C499FE9-09FC-4B9F-A321-728F5F8DAE69}" srcOrd="0" destOrd="0" presId="urn:microsoft.com/office/officeart/2005/8/layout/radial4"/>
    <dgm:cxn modelId="{12E265A8-E10C-4E86-B9B6-6516D2A905BD}" srcId="{9B1EF57D-9BE3-42CE-B210-A8EACE4052A6}" destId="{05F812BE-D9FF-4C03-B06E-86533386E572}" srcOrd="1" destOrd="0" parTransId="{A384B462-E01D-49C7-A05B-10DF7839999C}" sibTransId="{3CBE9AB4-25CD-4C91-A60F-5B2E02374BF5}"/>
    <dgm:cxn modelId="{001B9709-3A99-48C2-912B-9C1BC622CECF}" type="presParOf" srcId="{9C499FE9-09FC-4B9F-A321-728F5F8DAE69}" destId="{C47C7422-9212-4C9F-B08C-F777B03F0F83}" srcOrd="0" destOrd="0" presId="urn:microsoft.com/office/officeart/2005/8/layout/radial4"/>
    <dgm:cxn modelId="{32B8EED0-A5AF-4A2A-99CC-E08D9A71F5B5}" type="presParOf" srcId="{9C499FE9-09FC-4B9F-A321-728F5F8DAE69}" destId="{A85B672A-8254-47C2-A9D9-0D118EB89697}" srcOrd="1" destOrd="0" presId="urn:microsoft.com/office/officeart/2005/8/layout/radial4"/>
    <dgm:cxn modelId="{ED6521AF-F0C8-47F3-A74F-C30657B8123E}" type="presParOf" srcId="{9C499FE9-09FC-4B9F-A321-728F5F8DAE69}" destId="{935EE884-F6E1-4463-98A7-F80F98ABFC3C}" srcOrd="2" destOrd="0" presId="urn:microsoft.com/office/officeart/2005/8/layout/radial4"/>
    <dgm:cxn modelId="{29DF35C8-DB41-46C1-8A7C-D59C60756CB9}" type="presParOf" srcId="{9C499FE9-09FC-4B9F-A321-728F5F8DAE69}" destId="{1D2DD67F-6573-4CB7-8DFC-40779E5BA1E0}" srcOrd="3" destOrd="0" presId="urn:microsoft.com/office/officeart/2005/8/layout/radial4"/>
    <dgm:cxn modelId="{D1F6B304-AD8D-4BD6-8964-FE3A216C0707}" type="presParOf" srcId="{9C499FE9-09FC-4B9F-A321-728F5F8DAE69}" destId="{6C9AC67E-C85A-4F74-8CD6-7127B08BC8C3}" srcOrd="4" destOrd="0" presId="urn:microsoft.com/office/officeart/2005/8/layout/radial4"/>
    <dgm:cxn modelId="{BACA0FF3-0E40-45B0-9BFA-BDE9BA25F34B}" type="presParOf" srcId="{9C499FE9-09FC-4B9F-A321-728F5F8DAE69}" destId="{BD3364A7-151B-4DBA-BF14-16AE3D1244BC}" srcOrd="5" destOrd="0" presId="urn:microsoft.com/office/officeart/2005/8/layout/radial4"/>
    <dgm:cxn modelId="{37138D7F-ABA3-4814-BB10-577E54352D13}" type="presParOf" srcId="{9C499FE9-09FC-4B9F-A321-728F5F8DAE69}" destId="{5B3C17E7-64BF-4F54-B9C5-3B713D1D9CA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CEA0AC-6E21-4ECB-973F-CF3662E20903}" type="doc">
      <dgm:prSet loTypeId="urn:microsoft.com/office/officeart/2009/layout/ReverseList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D3726D-BA75-40DC-B387-27B6D488178F}">
      <dgm:prSet phldrT="[Текст]"/>
      <dgm:spPr/>
      <dgm:t>
        <a:bodyPr/>
        <a:lstStyle/>
        <a:p>
          <a:pPr algn="ctr"/>
          <a:r>
            <a:rPr lang="ru-RU" b="1" i="0" u="sng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ТЕМА</a:t>
          </a:r>
        </a:p>
        <a:p>
          <a:pPr marL="0" indent="182563" algn="just"/>
          <a:r>
            <a:rPr lang="ru-RU" i="1" dirty="0" smtClean="0">
              <a:solidFill>
                <a:srgbClr val="CC0099"/>
              </a:solidFill>
            </a:rPr>
            <a:t>1) О чем говорится в тексте?</a:t>
          </a:r>
        </a:p>
        <a:p>
          <a:pPr marL="0" indent="182563" algn="just"/>
          <a:r>
            <a:rPr lang="ru-RU" i="1" dirty="0" smtClean="0">
              <a:solidFill>
                <a:srgbClr val="CC0099"/>
              </a:solidFill>
            </a:rPr>
            <a:t>2) Какое явление или событие находится в центре внимания автора?</a:t>
          </a:r>
          <a:endParaRPr lang="ru-RU" i="1" dirty="0">
            <a:solidFill>
              <a:srgbClr val="CC0099"/>
            </a:solidFill>
          </a:endParaRPr>
        </a:p>
      </dgm:t>
    </dgm:pt>
    <dgm:pt modelId="{E4AE7B7D-EF63-45E4-A4B5-F5D501ABCD39}" type="parTrans" cxnId="{57D65137-9B88-4EDC-8B1C-1C4ABB9CA797}">
      <dgm:prSet/>
      <dgm:spPr/>
      <dgm:t>
        <a:bodyPr/>
        <a:lstStyle/>
        <a:p>
          <a:endParaRPr lang="ru-RU"/>
        </a:p>
      </dgm:t>
    </dgm:pt>
    <dgm:pt modelId="{3E0369D1-FCA4-4DBA-B209-78206CC48704}" type="sibTrans" cxnId="{57D65137-9B88-4EDC-8B1C-1C4ABB9CA797}">
      <dgm:prSet/>
      <dgm:spPr/>
      <dgm:t>
        <a:bodyPr/>
        <a:lstStyle/>
        <a:p>
          <a:endParaRPr lang="ru-RU"/>
        </a:p>
      </dgm:t>
    </dgm:pt>
    <dgm:pt modelId="{77B83D7F-C914-4C6C-B161-E83AE9E53673}">
      <dgm:prSet phldrT="[Текст]"/>
      <dgm:spPr/>
      <dgm:t>
        <a:bodyPr/>
        <a:lstStyle/>
        <a:p>
          <a:pPr algn="ctr"/>
          <a:r>
            <a:rPr lang="ru-RU" b="1" i="0" u="sng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ИДЕЯ</a:t>
          </a:r>
        </a:p>
        <a:p>
          <a:pPr marL="0" indent="182563" algn="just"/>
          <a:r>
            <a:rPr lang="ru-RU" i="1" dirty="0" smtClean="0">
              <a:solidFill>
                <a:srgbClr val="CC0099"/>
              </a:solidFill>
            </a:rPr>
            <a:t>1) Какова главная мысль текста?</a:t>
          </a:r>
        </a:p>
        <a:p>
          <a:pPr marL="0" indent="182563" algn="just"/>
          <a:r>
            <a:rPr lang="ru-RU" i="1" dirty="0" smtClean="0">
              <a:solidFill>
                <a:srgbClr val="CC0099"/>
              </a:solidFill>
            </a:rPr>
            <a:t>2) К чему призывает автор?</a:t>
          </a:r>
          <a:endParaRPr lang="ru-RU" i="1" dirty="0">
            <a:solidFill>
              <a:srgbClr val="CC0099"/>
            </a:solidFill>
          </a:endParaRPr>
        </a:p>
      </dgm:t>
    </dgm:pt>
    <dgm:pt modelId="{FF3F00F5-E730-47BF-A2EE-403217693A20}" type="parTrans" cxnId="{702E6559-0900-45A2-9933-B9E17964CC5A}">
      <dgm:prSet/>
      <dgm:spPr/>
      <dgm:t>
        <a:bodyPr/>
        <a:lstStyle/>
        <a:p>
          <a:endParaRPr lang="ru-RU"/>
        </a:p>
      </dgm:t>
    </dgm:pt>
    <dgm:pt modelId="{82079E17-D1AC-41A0-BD9F-E7D246038DFD}" type="sibTrans" cxnId="{702E6559-0900-45A2-9933-B9E17964CC5A}">
      <dgm:prSet/>
      <dgm:spPr/>
      <dgm:t>
        <a:bodyPr/>
        <a:lstStyle/>
        <a:p>
          <a:endParaRPr lang="ru-RU"/>
        </a:p>
      </dgm:t>
    </dgm:pt>
    <dgm:pt modelId="{179F88F5-B848-4546-951D-9F35EC6E50DC}" type="pres">
      <dgm:prSet presAssocID="{4ECEA0AC-6E21-4ECB-973F-CF3662E20903}" presName="Name0" presStyleCnt="0">
        <dgm:presLayoutVars>
          <dgm:chMax val="2"/>
          <dgm:chPref val="2"/>
          <dgm:animLvl val="lvl"/>
        </dgm:presLayoutVars>
      </dgm:prSet>
      <dgm:spPr/>
    </dgm:pt>
    <dgm:pt modelId="{0DA8C024-EDD3-498F-B4B7-892733A651D1}" type="pres">
      <dgm:prSet presAssocID="{4ECEA0AC-6E21-4ECB-973F-CF3662E20903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25D751-0F8C-442C-9BDB-6A01B87AE18B}" type="pres">
      <dgm:prSet presAssocID="{4ECEA0AC-6E21-4ECB-973F-CF3662E20903}" presName="LeftNode" presStyleLbl="bgImgPlace1" presStyleIdx="0" presStyleCnt="2" custScaleX="166053" custLinFactNeighborX="-71395" custLinFactNeighborY="-2372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978A76E3-F7A0-4FF9-BCE2-3F6EF987057F}" type="pres">
      <dgm:prSet presAssocID="{4ECEA0AC-6E21-4ECB-973F-CF3662E20903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E91CF-A033-4E95-885A-103B94758FEE}" type="pres">
      <dgm:prSet presAssocID="{4ECEA0AC-6E21-4ECB-973F-CF3662E20903}" presName="RightNode" presStyleLbl="bgImgPlace1" presStyleIdx="1" presStyleCnt="2" custScaleX="169106" custLinFactNeighborX="10496" custLinFactNeighborY="-237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6D294057-D158-44BF-BFC3-7EE6A6A63F53}" type="pres">
      <dgm:prSet presAssocID="{4ECEA0AC-6E21-4ECB-973F-CF3662E20903}" presName="TopArrow" presStyleLbl="node1" presStyleIdx="0" presStyleCnt="2"/>
      <dgm:spPr/>
    </dgm:pt>
    <dgm:pt modelId="{786830C7-7E78-495E-AA5B-FD13188063E8}" type="pres">
      <dgm:prSet presAssocID="{4ECEA0AC-6E21-4ECB-973F-CF3662E20903}" presName="BottomArrow" presStyleLbl="node1" presStyleIdx="1" presStyleCnt="2"/>
      <dgm:spPr/>
    </dgm:pt>
  </dgm:ptLst>
  <dgm:cxnLst>
    <dgm:cxn modelId="{CDB64033-489F-49BC-B218-207F10144DCD}" type="presOf" srcId="{77B83D7F-C914-4C6C-B161-E83AE9E53673}" destId="{978A76E3-F7A0-4FF9-BCE2-3F6EF987057F}" srcOrd="0" destOrd="0" presId="urn:microsoft.com/office/officeart/2009/layout/ReverseList"/>
    <dgm:cxn modelId="{0C2C4FFA-E182-4BF7-8188-889CC1BB772C}" type="presOf" srcId="{1CD3726D-BA75-40DC-B387-27B6D488178F}" destId="{9D25D751-0F8C-442C-9BDB-6A01B87AE18B}" srcOrd="1" destOrd="0" presId="urn:microsoft.com/office/officeart/2009/layout/ReverseList"/>
    <dgm:cxn modelId="{CC43873D-EE93-47D6-8575-E5AD27C30571}" type="presOf" srcId="{1CD3726D-BA75-40DC-B387-27B6D488178F}" destId="{0DA8C024-EDD3-498F-B4B7-892733A651D1}" srcOrd="0" destOrd="0" presId="urn:microsoft.com/office/officeart/2009/layout/ReverseList"/>
    <dgm:cxn modelId="{C1476D18-441A-41E4-B4D8-450F9E78EE63}" type="presOf" srcId="{77B83D7F-C914-4C6C-B161-E83AE9E53673}" destId="{C14E91CF-A033-4E95-885A-103B94758FEE}" srcOrd="1" destOrd="0" presId="urn:microsoft.com/office/officeart/2009/layout/ReverseList"/>
    <dgm:cxn modelId="{57D65137-9B88-4EDC-8B1C-1C4ABB9CA797}" srcId="{4ECEA0AC-6E21-4ECB-973F-CF3662E20903}" destId="{1CD3726D-BA75-40DC-B387-27B6D488178F}" srcOrd="0" destOrd="0" parTransId="{E4AE7B7D-EF63-45E4-A4B5-F5D501ABCD39}" sibTransId="{3E0369D1-FCA4-4DBA-B209-78206CC48704}"/>
    <dgm:cxn modelId="{702E6559-0900-45A2-9933-B9E17964CC5A}" srcId="{4ECEA0AC-6E21-4ECB-973F-CF3662E20903}" destId="{77B83D7F-C914-4C6C-B161-E83AE9E53673}" srcOrd="1" destOrd="0" parTransId="{FF3F00F5-E730-47BF-A2EE-403217693A20}" sibTransId="{82079E17-D1AC-41A0-BD9F-E7D246038DFD}"/>
    <dgm:cxn modelId="{5EBF30DE-DC58-4BA1-9B35-315824F87DD7}" type="presOf" srcId="{4ECEA0AC-6E21-4ECB-973F-CF3662E20903}" destId="{179F88F5-B848-4546-951D-9F35EC6E50DC}" srcOrd="0" destOrd="0" presId="urn:microsoft.com/office/officeart/2009/layout/ReverseList"/>
    <dgm:cxn modelId="{53922DD0-4EC0-4C9E-B2B5-5884FB033C10}" type="presParOf" srcId="{179F88F5-B848-4546-951D-9F35EC6E50DC}" destId="{0DA8C024-EDD3-498F-B4B7-892733A651D1}" srcOrd="0" destOrd="0" presId="urn:microsoft.com/office/officeart/2009/layout/ReverseList"/>
    <dgm:cxn modelId="{16159EE9-CB48-4BD8-AAB7-C852AE82AE9F}" type="presParOf" srcId="{179F88F5-B848-4546-951D-9F35EC6E50DC}" destId="{9D25D751-0F8C-442C-9BDB-6A01B87AE18B}" srcOrd="1" destOrd="0" presId="urn:microsoft.com/office/officeart/2009/layout/ReverseList"/>
    <dgm:cxn modelId="{F5D0CB82-011C-4C45-AE87-450A41B9BB2B}" type="presParOf" srcId="{179F88F5-B848-4546-951D-9F35EC6E50DC}" destId="{978A76E3-F7A0-4FF9-BCE2-3F6EF987057F}" srcOrd="2" destOrd="0" presId="urn:microsoft.com/office/officeart/2009/layout/ReverseList"/>
    <dgm:cxn modelId="{D929C3E9-D6E7-4A99-A106-609417B56D04}" type="presParOf" srcId="{179F88F5-B848-4546-951D-9F35EC6E50DC}" destId="{C14E91CF-A033-4E95-885A-103B94758FEE}" srcOrd="3" destOrd="0" presId="urn:microsoft.com/office/officeart/2009/layout/ReverseList"/>
    <dgm:cxn modelId="{23ED7EAF-B53D-48E7-B165-3CA775E66BFA}" type="presParOf" srcId="{179F88F5-B848-4546-951D-9F35EC6E50DC}" destId="{6D294057-D158-44BF-BFC3-7EE6A6A63F53}" srcOrd="4" destOrd="0" presId="urn:microsoft.com/office/officeart/2009/layout/ReverseList"/>
    <dgm:cxn modelId="{FA4EEB3F-08EE-4B8F-B8E6-51DFC64D0164}" type="presParOf" srcId="{179F88F5-B848-4546-951D-9F35EC6E50DC}" destId="{786830C7-7E78-495E-AA5B-FD13188063E8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21DA8D-2D3F-4302-9004-820516A335B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2C3E9D-EF52-4673-B5E9-F8E0DD94ABDE}">
      <dgm:prSet phldrT="[Текст]"/>
      <dgm:spPr/>
      <dgm:t>
        <a:bodyPr/>
        <a:lstStyle/>
        <a:p>
          <a:r>
            <a:rPr lang="ru-RU" dirty="0" smtClean="0"/>
            <a:t>Ключевые слова</a:t>
          </a:r>
          <a:endParaRPr lang="ru-RU" dirty="0"/>
        </a:p>
      </dgm:t>
    </dgm:pt>
    <dgm:pt modelId="{71980F79-5D60-4530-8B2B-5B46864919AE}" type="parTrans" cxnId="{E1FE4C9B-D815-4E61-A8CB-8E06B6870931}">
      <dgm:prSet/>
      <dgm:spPr/>
      <dgm:t>
        <a:bodyPr/>
        <a:lstStyle/>
        <a:p>
          <a:endParaRPr lang="ru-RU"/>
        </a:p>
      </dgm:t>
    </dgm:pt>
    <dgm:pt modelId="{E96B59A4-24AA-4C0D-87CC-365ABD33075D}" type="sibTrans" cxnId="{E1FE4C9B-D815-4E61-A8CB-8E06B6870931}">
      <dgm:prSet/>
      <dgm:spPr/>
      <dgm:t>
        <a:bodyPr/>
        <a:lstStyle/>
        <a:p>
          <a:endParaRPr lang="ru-RU"/>
        </a:p>
      </dgm:t>
    </dgm:pt>
    <dgm:pt modelId="{090B2809-025D-41D8-9D4F-27922E2BE4D2}">
      <dgm:prSet phldrT="[Текст]"/>
      <dgm:spPr/>
      <dgm:t>
        <a:bodyPr/>
        <a:lstStyle/>
        <a:p>
          <a:r>
            <a:rPr lang="ru-RU" dirty="0" smtClean="0"/>
            <a:t>Тема</a:t>
          </a:r>
          <a:endParaRPr lang="ru-RU" dirty="0"/>
        </a:p>
      </dgm:t>
    </dgm:pt>
    <dgm:pt modelId="{C290658F-6852-48F4-BEEC-7B6451E318BC}" type="parTrans" cxnId="{01080E41-7D3A-426F-8C55-549BEADF2698}">
      <dgm:prSet/>
      <dgm:spPr/>
      <dgm:t>
        <a:bodyPr/>
        <a:lstStyle/>
        <a:p>
          <a:endParaRPr lang="ru-RU"/>
        </a:p>
      </dgm:t>
    </dgm:pt>
    <dgm:pt modelId="{8D061716-804C-4706-BBD8-6FB34904006D}" type="sibTrans" cxnId="{01080E41-7D3A-426F-8C55-549BEADF2698}">
      <dgm:prSet/>
      <dgm:spPr/>
      <dgm:t>
        <a:bodyPr/>
        <a:lstStyle/>
        <a:p>
          <a:endParaRPr lang="ru-RU"/>
        </a:p>
      </dgm:t>
    </dgm:pt>
    <dgm:pt modelId="{952F583F-C7CC-4744-94D8-709AA0143BAD}">
      <dgm:prSet phldrT="[Текст]"/>
      <dgm:spPr/>
      <dgm:t>
        <a:bodyPr/>
        <a:lstStyle/>
        <a:p>
          <a:r>
            <a:rPr lang="ru-RU" dirty="0" smtClean="0"/>
            <a:t>Идея</a:t>
          </a:r>
          <a:endParaRPr lang="ru-RU" dirty="0"/>
        </a:p>
      </dgm:t>
    </dgm:pt>
    <dgm:pt modelId="{44CB3EA3-007C-41EF-90DE-C6462988D0E1}" type="parTrans" cxnId="{D000BA0F-FFBE-497E-9AC6-C89EA3835DBC}">
      <dgm:prSet/>
      <dgm:spPr/>
      <dgm:t>
        <a:bodyPr/>
        <a:lstStyle/>
        <a:p>
          <a:endParaRPr lang="ru-RU"/>
        </a:p>
      </dgm:t>
    </dgm:pt>
    <dgm:pt modelId="{8467C203-85F8-4CD4-AEE1-789C221638C4}" type="sibTrans" cxnId="{D000BA0F-FFBE-497E-9AC6-C89EA3835DBC}">
      <dgm:prSet/>
      <dgm:spPr/>
      <dgm:t>
        <a:bodyPr/>
        <a:lstStyle/>
        <a:p>
          <a:endParaRPr lang="ru-RU"/>
        </a:p>
      </dgm:t>
    </dgm:pt>
    <dgm:pt modelId="{A0B4FA7D-BFB2-4DC4-94FF-529A90901175}">
      <dgm:prSet/>
      <dgm:spPr/>
      <dgm:t>
        <a:bodyPr/>
        <a:lstStyle/>
        <a:p>
          <a:r>
            <a:rPr lang="ru-RU" dirty="0" err="1" smtClean="0"/>
            <a:t>Микротема</a:t>
          </a:r>
          <a:r>
            <a:rPr lang="ru-RU" dirty="0" smtClean="0"/>
            <a:t> (план)</a:t>
          </a:r>
          <a:endParaRPr lang="ru-RU" dirty="0"/>
        </a:p>
      </dgm:t>
    </dgm:pt>
    <dgm:pt modelId="{323542F3-9AE1-46A7-93CE-8BA4CB0B8107}" type="parTrans" cxnId="{AC3A5407-914F-4166-B360-36152AF91780}">
      <dgm:prSet/>
      <dgm:spPr/>
      <dgm:t>
        <a:bodyPr/>
        <a:lstStyle/>
        <a:p>
          <a:endParaRPr lang="ru-RU"/>
        </a:p>
      </dgm:t>
    </dgm:pt>
    <dgm:pt modelId="{E56D9751-13D5-48AD-8083-A2CC3163B5A3}" type="sibTrans" cxnId="{AC3A5407-914F-4166-B360-36152AF91780}">
      <dgm:prSet/>
      <dgm:spPr/>
      <dgm:t>
        <a:bodyPr/>
        <a:lstStyle/>
        <a:p>
          <a:endParaRPr lang="ru-RU"/>
        </a:p>
      </dgm:t>
    </dgm:pt>
    <dgm:pt modelId="{A8B7E343-02CD-453F-A8C9-CA0D767F3A56}">
      <dgm:prSet/>
      <dgm:spPr/>
      <dgm:t>
        <a:bodyPr/>
        <a:lstStyle/>
        <a:p>
          <a:r>
            <a:rPr lang="ru-RU" dirty="0" smtClean="0"/>
            <a:t>Какие главные слова раскрывают тему?</a:t>
          </a:r>
          <a:endParaRPr lang="ru-RU" dirty="0"/>
        </a:p>
      </dgm:t>
    </dgm:pt>
    <dgm:pt modelId="{0371BD6E-904A-4CFC-A6F7-7F9739D1D9C9}" type="parTrans" cxnId="{F9CD350A-9758-4CEF-8122-31F474EA01B3}">
      <dgm:prSet/>
      <dgm:spPr/>
      <dgm:t>
        <a:bodyPr/>
        <a:lstStyle/>
        <a:p>
          <a:endParaRPr lang="ru-RU"/>
        </a:p>
      </dgm:t>
    </dgm:pt>
    <dgm:pt modelId="{A730E265-0029-4E03-97EA-6215A64083CD}" type="sibTrans" cxnId="{F9CD350A-9758-4CEF-8122-31F474EA01B3}">
      <dgm:prSet/>
      <dgm:spPr/>
      <dgm:t>
        <a:bodyPr/>
        <a:lstStyle/>
        <a:p>
          <a:endParaRPr lang="ru-RU"/>
        </a:p>
      </dgm:t>
    </dgm:pt>
    <dgm:pt modelId="{6B60D6F2-02FB-498D-B2DE-12F627AA4AB9}">
      <dgm:prSet/>
      <dgm:spPr/>
      <dgm:t>
        <a:bodyPr/>
        <a:lstStyle/>
        <a:p>
          <a:r>
            <a:rPr lang="ru-RU" dirty="0" smtClean="0"/>
            <a:t>О чем текст?</a:t>
          </a:r>
          <a:endParaRPr lang="ru-RU" dirty="0"/>
        </a:p>
      </dgm:t>
    </dgm:pt>
    <dgm:pt modelId="{13863CDD-B950-442A-9083-23978B411741}" type="parTrans" cxnId="{3EEB10BC-74D4-4652-9427-A67CFF5E9CD3}">
      <dgm:prSet/>
      <dgm:spPr/>
      <dgm:t>
        <a:bodyPr/>
        <a:lstStyle/>
        <a:p>
          <a:endParaRPr lang="ru-RU"/>
        </a:p>
      </dgm:t>
    </dgm:pt>
    <dgm:pt modelId="{BD8FFA8D-1C82-4F1B-A802-A63E3ADB7B8A}" type="sibTrans" cxnId="{3EEB10BC-74D4-4652-9427-A67CFF5E9CD3}">
      <dgm:prSet/>
      <dgm:spPr/>
      <dgm:t>
        <a:bodyPr/>
        <a:lstStyle/>
        <a:p>
          <a:endParaRPr lang="ru-RU"/>
        </a:p>
      </dgm:t>
    </dgm:pt>
    <dgm:pt modelId="{84AF2D52-96AD-4C06-B753-76ADB6DD0220}">
      <dgm:prSet/>
      <dgm:spPr/>
      <dgm:t>
        <a:bodyPr/>
        <a:lstStyle/>
        <a:p>
          <a:r>
            <a:rPr lang="ru-RU" dirty="0" smtClean="0"/>
            <a:t>К какой мысли подводит читателя автор?</a:t>
          </a:r>
          <a:endParaRPr lang="ru-RU" dirty="0"/>
        </a:p>
      </dgm:t>
    </dgm:pt>
    <dgm:pt modelId="{5881FA11-FA96-470E-9903-C054752BA59F}" type="parTrans" cxnId="{28FD96FD-A670-4FE2-92FF-179C819652DC}">
      <dgm:prSet/>
      <dgm:spPr/>
      <dgm:t>
        <a:bodyPr/>
        <a:lstStyle/>
        <a:p>
          <a:endParaRPr lang="ru-RU"/>
        </a:p>
      </dgm:t>
    </dgm:pt>
    <dgm:pt modelId="{B4986524-1906-4BFA-A0F0-B458568D0A29}" type="sibTrans" cxnId="{28FD96FD-A670-4FE2-92FF-179C819652DC}">
      <dgm:prSet/>
      <dgm:spPr/>
      <dgm:t>
        <a:bodyPr/>
        <a:lstStyle/>
        <a:p>
          <a:endParaRPr lang="ru-RU"/>
        </a:p>
      </dgm:t>
    </dgm:pt>
    <dgm:pt modelId="{BE01AC9D-5160-404D-B9A8-07927D4453AF}">
      <dgm:prSet/>
      <dgm:spPr/>
      <dgm:t>
        <a:bodyPr/>
        <a:lstStyle/>
        <a:p>
          <a:r>
            <a:rPr lang="ru-RU" dirty="0" smtClean="0"/>
            <a:t>Какие </a:t>
          </a:r>
          <a:r>
            <a:rPr lang="ru-RU" dirty="0" err="1" smtClean="0"/>
            <a:t>подтемы</a:t>
          </a:r>
          <a:r>
            <a:rPr lang="ru-RU" dirty="0" smtClean="0"/>
            <a:t> можно выделить в тексте?</a:t>
          </a:r>
          <a:endParaRPr lang="ru-RU" dirty="0"/>
        </a:p>
      </dgm:t>
    </dgm:pt>
    <dgm:pt modelId="{600FC4C4-AFBC-4F1F-BA84-AFFDB99F4883}" type="parTrans" cxnId="{D1D66AE1-9A1B-45B5-8930-F1CA47AA1E55}">
      <dgm:prSet/>
      <dgm:spPr/>
      <dgm:t>
        <a:bodyPr/>
        <a:lstStyle/>
        <a:p>
          <a:endParaRPr lang="ru-RU"/>
        </a:p>
      </dgm:t>
    </dgm:pt>
    <dgm:pt modelId="{88C82AB7-0CA5-47C2-A669-EF9BC5D32436}" type="sibTrans" cxnId="{D1D66AE1-9A1B-45B5-8930-F1CA47AA1E55}">
      <dgm:prSet/>
      <dgm:spPr/>
      <dgm:t>
        <a:bodyPr/>
        <a:lstStyle/>
        <a:p>
          <a:endParaRPr lang="ru-RU"/>
        </a:p>
      </dgm:t>
    </dgm:pt>
    <dgm:pt modelId="{FBAD6C68-118C-4147-B61E-36B6A9699FA7}" type="pres">
      <dgm:prSet presAssocID="{6A21DA8D-2D3F-4302-9004-820516A335B5}" presName="Name0" presStyleCnt="0">
        <dgm:presLayoutVars>
          <dgm:dir/>
          <dgm:animLvl val="lvl"/>
          <dgm:resizeHandles val="exact"/>
        </dgm:presLayoutVars>
      </dgm:prSet>
      <dgm:spPr/>
    </dgm:pt>
    <dgm:pt modelId="{06C8FBB5-5865-480A-A99A-28022AD5EE07}" type="pres">
      <dgm:prSet presAssocID="{6A21DA8D-2D3F-4302-9004-820516A335B5}" presName="tSp" presStyleCnt="0"/>
      <dgm:spPr/>
    </dgm:pt>
    <dgm:pt modelId="{D18D8A18-5C24-4D69-A02B-EF112CDA0036}" type="pres">
      <dgm:prSet presAssocID="{6A21DA8D-2D3F-4302-9004-820516A335B5}" presName="bSp" presStyleCnt="0"/>
      <dgm:spPr/>
    </dgm:pt>
    <dgm:pt modelId="{E620EA16-AB51-47F8-B1B9-FA8357977A2E}" type="pres">
      <dgm:prSet presAssocID="{6A21DA8D-2D3F-4302-9004-820516A335B5}" presName="process" presStyleCnt="0"/>
      <dgm:spPr/>
    </dgm:pt>
    <dgm:pt modelId="{A9E34241-0315-4DEE-B625-E17A4713D742}" type="pres">
      <dgm:prSet presAssocID="{D82C3E9D-EF52-4673-B5E9-F8E0DD94ABDE}" presName="composite1" presStyleCnt="0"/>
      <dgm:spPr/>
    </dgm:pt>
    <dgm:pt modelId="{3138540F-4CE6-4D76-AA7A-9ED472E85126}" type="pres">
      <dgm:prSet presAssocID="{D82C3E9D-EF52-4673-B5E9-F8E0DD94ABDE}" presName="dummyNode1" presStyleLbl="node1" presStyleIdx="0" presStyleCnt="4"/>
      <dgm:spPr/>
    </dgm:pt>
    <dgm:pt modelId="{78DBAF6E-F015-42F5-B0BC-393F1E540774}" type="pres">
      <dgm:prSet presAssocID="{D82C3E9D-EF52-4673-B5E9-F8E0DD94ABDE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5386B-3151-440C-8B28-E84D08777E12}" type="pres">
      <dgm:prSet presAssocID="{D82C3E9D-EF52-4673-B5E9-F8E0DD94ABDE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C7FA67-C20D-4AC4-A7D5-8566D5F2EAEE}" type="pres">
      <dgm:prSet presAssocID="{D82C3E9D-EF52-4673-B5E9-F8E0DD94ABDE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C143A51E-FE87-4BE0-8FDD-DA1618209E12}" type="pres">
      <dgm:prSet presAssocID="{D82C3E9D-EF52-4673-B5E9-F8E0DD94ABDE}" presName="connSite1" presStyleCnt="0"/>
      <dgm:spPr/>
    </dgm:pt>
    <dgm:pt modelId="{4DBE7912-1AF7-4948-B3C5-A2D0657FF0A4}" type="pres">
      <dgm:prSet presAssocID="{E96B59A4-24AA-4C0D-87CC-365ABD33075D}" presName="Name9" presStyleLbl="sibTrans2D1" presStyleIdx="0" presStyleCnt="3"/>
      <dgm:spPr/>
    </dgm:pt>
    <dgm:pt modelId="{770FBF28-23B4-4DF2-A947-FBBC03C5EF1B}" type="pres">
      <dgm:prSet presAssocID="{090B2809-025D-41D8-9D4F-27922E2BE4D2}" presName="composite2" presStyleCnt="0"/>
      <dgm:spPr/>
    </dgm:pt>
    <dgm:pt modelId="{A6793A8D-AE30-484D-9CC5-94AC4C5A2261}" type="pres">
      <dgm:prSet presAssocID="{090B2809-025D-41D8-9D4F-27922E2BE4D2}" presName="dummyNode2" presStyleLbl="node1" presStyleIdx="0" presStyleCnt="4"/>
      <dgm:spPr/>
    </dgm:pt>
    <dgm:pt modelId="{2EF7F573-4F84-4B98-AED1-1DFA197AA44A}" type="pres">
      <dgm:prSet presAssocID="{090B2809-025D-41D8-9D4F-27922E2BE4D2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E4452A-7A7C-4F21-AD1F-A8DBE23C85D8}" type="pres">
      <dgm:prSet presAssocID="{090B2809-025D-41D8-9D4F-27922E2BE4D2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E79C41-509E-43FC-9BD0-588EA863FE28}" type="pres">
      <dgm:prSet presAssocID="{090B2809-025D-41D8-9D4F-27922E2BE4D2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FD55FF83-7485-47DA-BDC1-A9CCB8E84B65}" type="pres">
      <dgm:prSet presAssocID="{090B2809-025D-41D8-9D4F-27922E2BE4D2}" presName="connSite2" presStyleCnt="0"/>
      <dgm:spPr/>
    </dgm:pt>
    <dgm:pt modelId="{C747C683-C15C-4305-937C-FA1BF60AC535}" type="pres">
      <dgm:prSet presAssocID="{8D061716-804C-4706-BBD8-6FB34904006D}" presName="Name18" presStyleLbl="sibTrans2D1" presStyleIdx="1" presStyleCnt="3"/>
      <dgm:spPr/>
    </dgm:pt>
    <dgm:pt modelId="{47818FCA-44B5-47FC-BDCC-D2949F261BB4}" type="pres">
      <dgm:prSet presAssocID="{952F583F-C7CC-4744-94D8-709AA0143BAD}" presName="composite1" presStyleCnt="0"/>
      <dgm:spPr/>
    </dgm:pt>
    <dgm:pt modelId="{81834C02-70AF-4EC2-AE8B-AF2EAE41F4EE}" type="pres">
      <dgm:prSet presAssocID="{952F583F-C7CC-4744-94D8-709AA0143BAD}" presName="dummyNode1" presStyleLbl="node1" presStyleIdx="1" presStyleCnt="4"/>
      <dgm:spPr/>
    </dgm:pt>
    <dgm:pt modelId="{006D36BF-4BA1-44C2-ABCF-C57D5939C633}" type="pres">
      <dgm:prSet presAssocID="{952F583F-C7CC-4744-94D8-709AA0143BAD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A1C0E-0DF1-4649-8D7C-166EFE04C34A}" type="pres">
      <dgm:prSet presAssocID="{952F583F-C7CC-4744-94D8-709AA0143BAD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FFB95-6E11-4527-8883-0C2D9E233C01}" type="pres">
      <dgm:prSet presAssocID="{952F583F-C7CC-4744-94D8-709AA0143BAD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243792D8-2D6D-48A7-94C0-5F81F10D38D6}" type="pres">
      <dgm:prSet presAssocID="{952F583F-C7CC-4744-94D8-709AA0143BAD}" presName="connSite1" presStyleCnt="0"/>
      <dgm:spPr/>
    </dgm:pt>
    <dgm:pt modelId="{4FDA3747-9A60-49F1-B58D-78B4CEAFF65D}" type="pres">
      <dgm:prSet presAssocID="{8467C203-85F8-4CD4-AEE1-789C221638C4}" presName="Name9" presStyleLbl="sibTrans2D1" presStyleIdx="2" presStyleCnt="3"/>
      <dgm:spPr/>
    </dgm:pt>
    <dgm:pt modelId="{7E2F5744-E0C5-4FB9-BA5C-C3E25BEE6777}" type="pres">
      <dgm:prSet presAssocID="{A0B4FA7D-BFB2-4DC4-94FF-529A90901175}" presName="composite2" presStyleCnt="0"/>
      <dgm:spPr/>
    </dgm:pt>
    <dgm:pt modelId="{ED70116D-26CA-4302-8504-A946B73E3A5F}" type="pres">
      <dgm:prSet presAssocID="{A0B4FA7D-BFB2-4DC4-94FF-529A90901175}" presName="dummyNode2" presStyleLbl="node1" presStyleIdx="2" presStyleCnt="4"/>
      <dgm:spPr/>
    </dgm:pt>
    <dgm:pt modelId="{377DAD1F-A309-4A64-9DBC-8C2C35DBF81F}" type="pres">
      <dgm:prSet presAssocID="{A0B4FA7D-BFB2-4DC4-94FF-529A90901175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2E16B-2333-470A-91C2-5F3A5B26650D}" type="pres">
      <dgm:prSet presAssocID="{A0B4FA7D-BFB2-4DC4-94FF-529A90901175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6B9F3-B797-4CB7-BF2F-C199AAF01C84}" type="pres">
      <dgm:prSet presAssocID="{A0B4FA7D-BFB2-4DC4-94FF-529A90901175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E440C298-329A-4A5A-825F-4184A640C313}" type="pres">
      <dgm:prSet presAssocID="{A0B4FA7D-BFB2-4DC4-94FF-529A90901175}" presName="connSite2" presStyleCnt="0"/>
      <dgm:spPr/>
    </dgm:pt>
  </dgm:ptLst>
  <dgm:cxnLst>
    <dgm:cxn modelId="{A1BB950F-C8FF-4AAA-87FF-3272D415123A}" type="presOf" srcId="{E96B59A4-24AA-4C0D-87CC-365ABD33075D}" destId="{4DBE7912-1AF7-4948-B3C5-A2D0657FF0A4}" srcOrd="0" destOrd="0" presId="urn:microsoft.com/office/officeart/2005/8/layout/hProcess4"/>
    <dgm:cxn modelId="{ED2715DB-6949-4EDB-8B8B-0C063EC27AB4}" type="presOf" srcId="{952F583F-C7CC-4744-94D8-709AA0143BAD}" destId="{B1EFFB95-6E11-4527-8883-0C2D9E233C01}" srcOrd="0" destOrd="0" presId="urn:microsoft.com/office/officeart/2005/8/layout/hProcess4"/>
    <dgm:cxn modelId="{E1FE4C9B-D815-4E61-A8CB-8E06B6870931}" srcId="{6A21DA8D-2D3F-4302-9004-820516A335B5}" destId="{D82C3E9D-EF52-4673-B5E9-F8E0DD94ABDE}" srcOrd="0" destOrd="0" parTransId="{71980F79-5D60-4530-8B2B-5B46864919AE}" sibTransId="{E96B59A4-24AA-4C0D-87CC-365ABD33075D}"/>
    <dgm:cxn modelId="{D000BA0F-FFBE-497E-9AC6-C89EA3835DBC}" srcId="{6A21DA8D-2D3F-4302-9004-820516A335B5}" destId="{952F583F-C7CC-4744-94D8-709AA0143BAD}" srcOrd="2" destOrd="0" parTransId="{44CB3EA3-007C-41EF-90DE-C6462988D0E1}" sibTransId="{8467C203-85F8-4CD4-AEE1-789C221638C4}"/>
    <dgm:cxn modelId="{3EEB10BC-74D4-4652-9427-A67CFF5E9CD3}" srcId="{090B2809-025D-41D8-9D4F-27922E2BE4D2}" destId="{6B60D6F2-02FB-498D-B2DE-12F627AA4AB9}" srcOrd="0" destOrd="0" parTransId="{13863CDD-B950-442A-9083-23978B411741}" sibTransId="{BD8FFA8D-1C82-4F1B-A802-A63E3ADB7B8A}"/>
    <dgm:cxn modelId="{668AEE1E-ACED-4320-B69B-E8D953D77C34}" type="presOf" srcId="{84AF2D52-96AD-4C06-B753-76ADB6DD0220}" destId="{006D36BF-4BA1-44C2-ABCF-C57D5939C633}" srcOrd="0" destOrd="0" presId="urn:microsoft.com/office/officeart/2005/8/layout/hProcess4"/>
    <dgm:cxn modelId="{D1D66AE1-9A1B-45B5-8930-F1CA47AA1E55}" srcId="{A0B4FA7D-BFB2-4DC4-94FF-529A90901175}" destId="{BE01AC9D-5160-404D-B9A8-07927D4453AF}" srcOrd="0" destOrd="0" parTransId="{600FC4C4-AFBC-4F1F-BA84-AFFDB99F4883}" sibTransId="{88C82AB7-0CA5-47C2-A669-EF9BC5D32436}"/>
    <dgm:cxn modelId="{28FD96FD-A670-4FE2-92FF-179C819652DC}" srcId="{952F583F-C7CC-4744-94D8-709AA0143BAD}" destId="{84AF2D52-96AD-4C06-B753-76ADB6DD0220}" srcOrd="0" destOrd="0" parTransId="{5881FA11-FA96-470E-9903-C054752BA59F}" sibTransId="{B4986524-1906-4BFA-A0F0-B458568D0A29}"/>
    <dgm:cxn modelId="{7769AF80-331B-4193-8C35-31E9F82594C7}" type="presOf" srcId="{6A21DA8D-2D3F-4302-9004-820516A335B5}" destId="{FBAD6C68-118C-4147-B61E-36B6A9699FA7}" srcOrd="0" destOrd="0" presId="urn:microsoft.com/office/officeart/2005/8/layout/hProcess4"/>
    <dgm:cxn modelId="{76B20A31-471C-428D-A7A8-D293A68BC2F4}" type="presOf" srcId="{BE01AC9D-5160-404D-B9A8-07927D4453AF}" destId="{377DAD1F-A309-4A64-9DBC-8C2C35DBF81F}" srcOrd="0" destOrd="0" presId="urn:microsoft.com/office/officeart/2005/8/layout/hProcess4"/>
    <dgm:cxn modelId="{F9CD350A-9758-4CEF-8122-31F474EA01B3}" srcId="{D82C3E9D-EF52-4673-B5E9-F8E0DD94ABDE}" destId="{A8B7E343-02CD-453F-A8C9-CA0D767F3A56}" srcOrd="0" destOrd="0" parTransId="{0371BD6E-904A-4CFC-A6F7-7F9739D1D9C9}" sibTransId="{A730E265-0029-4E03-97EA-6215A64083CD}"/>
    <dgm:cxn modelId="{BCF3787B-2D87-4A47-8C3D-B9BC812ECE9F}" type="presOf" srcId="{BE01AC9D-5160-404D-B9A8-07927D4453AF}" destId="{EAB2E16B-2333-470A-91C2-5F3A5B26650D}" srcOrd="1" destOrd="0" presId="urn:microsoft.com/office/officeart/2005/8/layout/hProcess4"/>
    <dgm:cxn modelId="{85116F38-6879-4125-BF56-3BB6CA5F189E}" type="presOf" srcId="{84AF2D52-96AD-4C06-B753-76ADB6DD0220}" destId="{9CEA1C0E-0DF1-4649-8D7C-166EFE04C34A}" srcOrd="1" destOrd="0" presId="urn:microsoft.com/office/officeart/2005/8/layout/hProcess4"/>
    <dgm:cxn modelId="{C7B59633-A5CA-4DE7-93DD-42EF2F5F2BD5}" type="presOf" srcId="{A8B7E343-02CD-453F-A8C9-CA0D767F3A56}" destId="{65A5386B-3151-440C-8B28-E84D08777E12}" srcOrd="1" destOrd="0" presId="urn:microsoft.com/office/officeart/2005/8/layout/hProcess4"/>
    <dgm:cxn modelId="{01080E41-7D3A-426F-8C55-549BEADF2698}" srcId="{6A21DA8D-2D3F-4302-9004-820516A335B5}" destId="{090B2809-025D-41D8-9D4F-27922E2BE4D2}" srcOrd="1" destOrd="0" parTransId="{C290658F-6852-48F4-BEEC-7B6451E318BC}" sibTransId="{8D061716-804C-4706-BBD8-6FB34904006D}"/>
    <dgm:cxn modelId="{60583271-AA3D-4578-AAED-52E9C0E3881A}" type="presOf" srcId="{A8B7E343-02CD-453F-A8C9-CA0D767F3A56}" destId="{78DBAF6E-F015-42F5-B0BC-393F1E540774}" srcOrd="0" destOrd="0" presId="urn:microsoft.com/office/officeart/2005/8/layout/hProcess4"/>
    <dgm:cxn modelId="{935ABED4-3F8A-4A8F-AB7C-7186CB1B8B9B}" type="presOf" srcId="{A0B4FA7D-BFB2-4DC4-94FF-529A90901175}" destId="{C406B9F3-B797-4CB7-BF2F-C199AAF01C84}" srcOrd="0" destOrd="0" presId="urn:microsoft.com/office/officeart/2005/8/layout/hProcess4"/>
    <dgm:cxn modelId="{A2ECF905-FEE2-4274-BD15-B81E0F1BFBD3}" type="presOf" srcId="{8D061716-804C-4706-BBD8-6FB34904006D}" destId="{C747C683-C15C-4305-937C-FA1BF60AC535}" srcOrd="0" destOrd="0" presId="urn:microsoft.com/office/officeart/2005/8/layout/hProcess4"/>
    <dgm:cxn modelId="{97F4FCE1-43C4-461C-B556-5095DEB85CCC}" type="presOf" srcId="{6B60D6F2-02FB-498D-B2DE-12F627AA4AB9}" destId="{56E4452A-7A7C-4F21-AD1F-A8DBE23C85D8}" srcOrd="1" destOrd="0" presId="urn:microsoft.com/office/officeart/2005/8/layout/hProcess4"/>
    <dgm:cxn modelId="{AC4BF8E5-D855-4412-9328-8A56D3799386}" type="presOf" srcId="{6B60D6F2-02FB-498D-B2DE-12F627AA4AB9}" destId="{2EF7F573-4F84-4B98-AED1-1DFA197AA44A}" srcOrd="0" destOrd="0" presId="urn:microsoft.com/office/officeart/2005/8/layout/hProcess4"/>
    <dgm:cxn modelId="{AC3A5407-914F-4166-B360-36152AF91780}" srcId="{6A21DA8D-2D3F-4302-9004-820516A335B5}" destId="{A0B4FA7D-BFB2-4DC4-94FF-529A90901175}" srcOrd="3" destOrd="0" parTransId="{323542F3-9AE1-46A7-93CE-8BA4CB0B8107}" sibTransId="{E56D9751-13D5-48AD-8083-A2CC3163B5A3}"/>
    <dgm:cxn modelId="{7AF30595-6FE9-47A3-96EA-4964C53A4761}" type="presOf" srcId="{D82C3E9D-EF52-4673-B5E9-F8E0DD94ABDE}" destId="{5FC7FA67-C20D-4AC4-A7D5-8566D5F2EAEE}" srcOrd="0" destOrd="0" presId="urn:microsoft.com/office/officeart/2005/8/layout/hProcess4"/>
    <dgm:cxn modelId="{103A0A16-BD0E-4CA7-AFC0-AA4ABF02B366}" type="presOf" srcId="{090B2809-025D-41D8-9D4F-27922E2BE4D2}" destId="{77E79C41-509E-43FC-9BD0-588EA863FE28}" srcOrd="0" destOrd="0" presId="urn:microsoft.com/office/officeart/2005/8/layout/hProcess4"/>
    <dgm:cxn modelId="{C3E71FC2-7B11-46A9-8A13-E336E42B5718}" type="presOf" srcId="{8467C203-85F8-4CD4-AEE1-789C221638C4}" destId="{4FDA3747-9A60-49F1-B58D-78B4CEAFF65D}" srcOrd="0" destOrd="0" presId="urn:microsoft.com/office/officeart/2005/8/layout/hProcess4"/>
    <dgm:cxn modelId="{81BB0592-096F-41FB-85FD-92C96F88AC7D}" type="presParOf" srcId="{FBAD6C68-118C-4147-B61E-36B6A9699FA7}" destId="{06C8FBB5-5865-480A-A99A-28022AD5EE07}" srcOrd="0" destOrd="0" presId="urn:microsoft.com/office/officeart/2005/8/layout/hProcess4"/>
    <dgm:cxn modelId="{19A3E0A4-DAA4-4679-925B-C18E108AD77C}" type="presParOf" srcId="{FBAD6C68-118C-4147-B61E-36B6A9699FA7}" destId="{D18D8A18-5C24-4D69-A02B-EF112CDA0036}" srcOrd="1" destOrd="0" presId="urn:microsoft.com/office/officeart/2005/8/layout/hProcess4"/>
    <dgm:cxn modelId="{EC3BBDD8-4B13-4B07-A3CD-A6B9C944F57B}" type="presParOf" srcId="{FBAD6C68-118C-4147-B61E-36B6A9699FA7}" destId="{E620EA16-AB51-47F8-B1B9-FA8357977A2E}" srcOrd="2" destOrd="0" presId="urn:microsoft.com/office/officeart/2005/8/layout/hProcess4"/>
    <dgm:cxn modelId="{0D58390C-D9E5-44AA-96C9-11B4DEE4FDD8}" type="presParOf" srcId="{E620EA16-AB51-47F8-B1B9-FA8357977A2E}" destId="{A9E34241-0315-4DEE-B625-E17A4713D742}" srcOrd="0" destOrd="0" presId="urn:microsoft.com/office/officeart/2005/8/layout/hProcess4"/>
    <dgm:cxn modelId="{426B25E1-59E6-464F-8208-CC167AA10E49}" type="presParOf" srcId="{A9E34241-0315-4DEE-B625-E17A4713D742}" destId="{3138540F-4CE6-4D76-AA7A-9ED472E85126}" srcOrd="0" destOrd="0" presId="urn:microsoft.com/office/officeart/2005/8/layout/hProcess4"/>
    <dgm:cxn modelId="{426F6E31-3956-4B02-B2AD-52BF15FAAE01}" type="presParOf" srcId="{A9E34241-0315-4DEE-B625-E17A4713D742}" destId="{78DBAF6E-F015-42F5-B0BC-393F1E540774}" srcOrd="1" destOrd="0" presId="urn:microsoft.com/office/officeart/2005/8/layout/hProcess4"/>
    <dgm:cxn modelId="{D3A77CDD-247D-4847-BDF0-B7411BCB0295}" type="presParOf" srcId="{A9E34241-0315-4DEE-B625-E17A4713D742}" destId="{65A5386B-3151-440C-8B28-E84D08777E12}" srcOrd="2" destOrd="0" presId="urn:microsoft.com/office/officeart/2005/8/layout/hProcess4"/>
    <dgm:cxn modelId="{4B10694A-D70B-4C0F-92CE-8E1615FF3DAE}" type="presParOf" srcId="{A9E34241-0315-4DEE-B625-E17A4713D742}" destId="{5FC7FA67-C20D-4AC4-A7D5-8566D5F2EAEE}" srcOrd="3" destOrd="0" presId="urn:microsoft.com/office/officeart/2005/8/layout/hProcess4"/>
    <dgm:cxn modelId="{034CD046-CAE8-450A-939B-0C06FF867C36}" type="presParOf" srcId="{A9E34241-0315-4DEE-B625-E17A4713D742}" destId="{C143A51E-FE87-4BE0-8FDD-DA1618209E12}" srcOrd="4" destOrd="0" presId="urn:microsoft.com/office/officeart/2005/8/layout/hProcess4"/>
    <dgm:cxn modelId="{0EAD1D38-E76E-480B-B46F-91BCFCC8152C}" type="presParOf" srcId="{E620EA16-AB51-47F8-B1B9-FA8357977A2E}" destId="{4DBE7912-1AF7-4948-B3C5-A2D0657FF0A4}" srcOrd="1" destOrd="0" presId="urn:microsoft.com/office/officeart/2005/8/layout/hProcess4"/>
    <dgm:cxn modelId="{C200F0E1-EB71-4DF5-B5F1-257564EA6877}" type="presParOf" srcId="{E620EA16-AB51-47F8-B1B9-FA8357977A2E}" destId="{770FBF28-23B4-4DF2-A947-FBBC03C5EF1B}" srcOrd="2" destOrd="0" presId="urn:microsoft.com/office/officeart/2005/8/layout/hProcess4"/>
    <dgm:cxn modelId="{4CD0B1E6-0089-49B5-8A94-2FEB09B37DB1}" type="presParOf" srcId="{770FBF28-23B4-4DF2-A947-FBBC03C5EF1B}" destId="{A6793A8D-AE30-484D-9CC5-94AC4C5A2261}" srcOrd="0" destOrd="0" presId="urn:microsoft.com/office/officeart/2005/8/layout/hProcess4"/>
    <dgm:cxn modelId="{EFF31548-5A47-4370-99CB-DFBF0FA2676A}" type="presParOf" srcId="{770FBF28-23B4-4DF2-A947-FBBC03C5EF1B}" destId="{2EF7F573-4F84-4B98-AED1-1DFA197AA44A}" srcOrd="1" destOrd="0" presId="urn:microsoft.com/office/officeart/2005/8/layout/hProcess4"/>
    <dgm:cxn modelId="{169698CA-E2FB-414B-A43C-7BEDE6D7CC38}" type="presParOf" srcId="{770FBF28-23B4-4DF2-A947-FBBC03C5EF1B}" destId="{56E4452A-7A7C-4F21-AD1F-A8DBE23C85D8}" srcOrd="2" destOrd="0" presId="urn:microsoft.com/office/officeart/2005/8/layout/hProcess4"/>
    <dgm:cxn modelId="{5F9E33B9-459B-4485-BB32-0C4A9465027A}" type="presParOf" srcId="{770FBF28-23B4-4DF2-A947-FBBC03C5EF1B}" destId="{77E79C41-509E-43FC-9BD0-588EA863FE28}" srcOrd="3" destOrd="0" presId="urn:microsoft.com/office/officeart/2005/8/layout/hProcess4"/>
    <dgm:cxn modelId="{96DACD48-F497-4208-98AA-97441E378CD7}" type="presParOf" srcId="{770FBF28-23B4-4DF2-A947-FBBC03C5EF1B}" destId="{FD55FF83-7485-47DA-BDC1-A9CCB8E84B65}" srcOrd="4" destOrd="0" presId="urn:microsoft.com/office/officeart/2005/8/layout/hProcess4"/>
    <dgm:cxn modelId="{48FAB52D-F56B-4FAB-8461-B01B7F2B6FD2}" type="presParOf" srcId="{E620EA16-AB51-47F8-B1B9-FA8357977A2E}" destId="{C747C683-C15C-4305-937C-FA1BF60AC535}" srcOrd="3" destOrd="0" presId="urn:microsoft.com/office/officeart/2005/8/layout/hProcess4"/>
    <dgm:cxn modelId="{E0C0D96F-4A7F-4333-9DC5-655CEE8B6E41}" type="presParOf" srcId="{E620EA16-AB51-47F8-B1B9-FA8357977A2E}" destId="{47818FCA-44B5-47FC-BDCC-D2949F261BB4}" srcOrd="4" destOrd="0" presId="urn:microsoft.com/office/officeart/2005/8/layout/hProcess4"/>
    <dgm:cxn modelId="{23B81530-5DCF-41C3-AEF9-9713D7497EDE}" type="presParOf" srcId="{47818FCA-44B5-47FC-BDCC-D2949F261BB4}" destId="{81834C02-70AF-4EC2-AE8B-AF2EAE41F4EE}" srcOrd="0" destOrd="0" presId="urn:microsoft.com/office/officeart/2005/8/layout/hProcess4"/>
    <dgm:cxn modelId="{57464F3D-B914-4E8D-BF4D-C89B8C90CC33}" type="presParOf" srcId="{47818FCA-44B5-47FC-BDCC-D2949F261BB4}" destId="{006D36BF-4BA1-44C2-ABCF-C57D5939C633}" srcOrd="1" destOrd="0" presId="urn:microsoft.com/office/officeart/2005/8/layout/hProcess4"/>
    <dgm:cxn modelId="{5F6013F5-14C3-4AA4-9904-674B212EF61C}" type="presParOf" srcId="{47818FCA-44B5-47FC-BDCC-D2949F261BB4}" destId="{9CEA1C0E-0DF1-4649-8D7C-166EFE04C34A}" srcOrd="2" destOrd="0" presId="urn:microsoft.com/office/officeart/2005/8/layout/hProcess4"/>
    <dgm:cxn modelId="{0CB988A7-5007-4740-B95F-2DDD656FA7D8}" type="presParOf" srcId="{47818FCA-44B5-47FC-BDCC-D2949F261BB4}" destId="{B1EFFB95-6E11-4527-8883-0C2D9E233C01}" srcOrd="3" destOrd="0" presId="urn:microsoft.com/office/officeart/2005/8/layout/hProcess4"/>
    <dgm:cxn modelId="{34622ADA-7013-49FE-A969-3D6C1ABD99C4}" type="presParOf" srcId="{47818FCA-44B5-47FC-BDCC-D2949F261BB4}" destId="{243792D8-2D6D-48A7-94C0-5F81F10D38D6}" srcOrd="4" destOrd="0" presId="urn:microsoft.com/office/officeart/2005/8/layout/hProcess4"/>
    <dgm:cxn modelId="{28B6AF3F-C3ED-4F49-B503-78F74129A792}" type="presParOf" srcId="{E620EA16-AB51-47F8-B1B9-FA8357977A2E}" destId="{4FDA3747-9A60-49F1-B58D-78B4CEAFF65D}" srcOrd="5" destOrd="0" presId="urn:microsoft.com/office/officeart/2005/8/layout/hProcess4"/>
    <dgm:cxn modelId="{1AD47E31-519D-4A42-995A-7FA834378004}" type="presParOf" srcId="{E620EA16-AB51-47F8-B1B9-FA8357977A2E}" destId="{7E2F5744-E0C5-4FB9-BA5C-C3E25BEE6777}" srcOrd="6" destOrd="0" presId="urn:microsoft.com/office/officeart/2005/8/layout/hProcess4"/>
    <dgm:cxn modelId="{1871A713-2337-4843-95E5-FE40C4494AF0}" type="presParOf" srcId="{7E2F5744-E0C5-4FB9-BA5C-C3E25BEE6777}" destId="{ED70116D-26CA-4302-8504-A946B73E3A5F}" srcOrd="0" destOrd="0" presId="urn:microsoft.com/office/officeart/2005/8/layout/hProcess4"/>
    <dgm:cxn modelId="{D32E50B8-D6C9-45CA-BCC3-AEC504E49352}" type="presParOf" srcId="{7E2F5744-E0C5-4FB9-BA5C-C3E25BEE6777}" destId="{377DAD1F-A309-4A64-9DBC-8C2C35DBF81F}" srcOrd="1" destOrd="0" presId="urn:microsoft.com/office/officeart/2005/8/layout/hProcess4"/>
    <dgm:cxn modelId="{37D24651-49F7-4921-9415-8AAE2F013CA7}" type="presParOf" srcId="{7E2F5744-E0C5-4FB9-BA5C-C3E25BEE6777}" destId="{EAB2E16B-2333-470A-91C2-5F3A5B26650D}" srcOrd="2" destOrd="0" presId="urn:microsoft.com/office/officeart/2005/8/layout/hProcess4"/>
    <dgm:cxn modelId="{F3AD773A-9F17-4B56-8568-3B9977C65630}" type="presParOf" srcId="{7E2F5744-E0C5-4FB9-BA5C-C3E25BEE6777}" destId="{C406B9F3-B797-4CB7-BF2F-C199AAF01C84}" srcOrd="3" destOrd="0" presId="urn:microsoft.com/office/officeart/2005/8/layout/hProcess4"/>
    <dgm:cxn modelId="{6DDD07F3-8BEE-49E9-B4A2-C41CB66AC2F5}" type="presParOf" srcId="{7E2F5744-E0C5-4FB9-BA5C-C3E25BEE6777}" destId="{E440C298-329A-4A5A-825F-4184A640C31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7C7422-9212-4C9F-B08C-F777B03F0F83}">
      <dsp:nvSpPr>
        <dsp:cNvPr id="0" name=""/>
        <dsp:cNvSpPr/>
      </dsp:nvSpPr>
      <dsp:spPr>
        <a:xfrm>
          <a:off x="359328" y="2589649"/>
          <a:ext cx="2665011" cy="11591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Ключевые</a:t>
          </a:r>
          <a:r>
            <a:rPr lang="ru-RU" sz="2000" b="1" kern="1200" dirty="0" smtClean="0"/>
            <a:t> </a:t>
          </a:r>
          <a:r>
            <a:rPr lang="ru-RU" sz="2400" b="1" kern="1200" dirty="0" smtClean="0"/>
            <a:t>слова</a:t>
          </a:r>
          <a:endParaRPr lang="ru-RU" sz="2000" b="1" kern="1200" dirty="0"/>
        </a:p>
      </dsp:txBody>
      <dsp:txXfrm>
        <a:off x="749610" y="2759396"/>
        <a:ext cx="1884447" cy="819609"/>
      </dsp:txXfrm>
    </dsp:sp>
    <dsp:sp modelId="{A85B672A-8254-47C2-A9D9-0D118EB89697}">
      <dsp:nvSpPr>
        <dsp:cNvPr id="0" name=""/>
        <dsp:cNvSpPr/>
      </dsp:nvSpPr>
      <dsp:spPr>
        <a:xfrm rot="14344958">
          <a:off x="436391" y="1883506"/>
          <a:ext cx="1168723" cy="33034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5EE884-F6E1-4463-98A7-F80F98ABFC3C}">
      <dsp:nvSpPr>
        <dsp:cNvPr id="0" name=""/>
        <dsp:cNvSpPr/>
      </dsp:nvSpPr>
      <dsp:spPr>
        <a:xfrm>
          <a:off x="-108299" y="1106889"/>
          <a:ext cx="1657614" cy="8809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sx="101000" sy="101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Слова, стилистически маркированные </a:t>
          </a:r>
          <a:endParaRPr lang="ru-RU" sz="1400" b="1" kern="1200" dirty="0"/>
        </a:p>
      </dsp:txBody>
      <dsp:txXfrm>
        <a:off x="-82498" y="1132690"/>
        <a:ext cx="1606012" cy="829316"/>
      </dsp:txXfrm>
    </dsp:sp>
    <dsp:sp modelId="{1D2DD67F-6573-4CB7-8DFC-40779E5BA1E0}">
      <dsp:nvSpPr>
        <dsp:cNvPr id="0" name=""/>
        <dsp:cNvSpPr/>
      </dsp:nvSpPr>
      <dsp:spPr>
        <a:xfrm rot="16304371">
          <a:off x="727883" y="1290807"/>
          <a:ext cx="2031960" cy="33034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8103780"/>
            <a:satOff val="16667"/>
            <a:lumOff val="-127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9AC67E-C85A-4F74-8CD6-7127B08BC8C3}">
      <dsp:nvSpPr>
        <dsp:cNvPr id="0" name=""/>
        <dsp:cNvSpPr/>
      </dsp:nvSpPr>
      <dsp:spPr>
        <a:xfrm>
          <a:off x="885113" y="8"/>
          <a:ext cx="1779180" cy="880918"/>
        </a:xfrm>
        <a:prstGeom prst="roundRect">
          <a:avLst>
            <a:gd name="adj" fmla="val 10000"/>
          </a:avLst>
        </a:prstGeom>
        <a:solidFill>
          <a:schemeClr val="accent2">
            <a:hueOff val="-8103780"/>
            <a:satOff val="16667"/>
            <a:lumOff val="-1274"/>
            <a:alphaOff val="0"/>
          </a:schemeClr>
        </a:solidFill>
        <a:ln>
          <a:noFill/>
        </a:ln>
        <a:effectLst>
          <a:outerShdw blurRad="76200" dist="25400" dir="5400000" sx="101000" sy="101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Собственно ключевые</a:t>
          </a:r>
          <a:endParaRPr lang="ru-RU" sz="1600" b="1" kern="1200" dirty="0"/>
        </a:p>
      </dsp:txBody>
      <dsp:txXfrm>
        <a:off x="910914" y="25809"/>
        <a:ext cx="1727578" cy="829316"/>
      </dsp:txXfrm>
    </dsp:sp>
    <dsp:sp modelId="{BD3364A7-151B-4DBA-BF14-16AE3D1244BC}">
      <dsp:nvSpPr>
        <dsp:cNvPr id="0" name=""/>
        <dsp:cNvSpPr/>
      </dsp:nvSpPr>
      <dsp:spPr>
        <a:xfrm rot="18275472">
          <a:off x="1856063" y="1900301"/>
          <a:ext cx="1193860" cy="33034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3C17E7-64BF-4F54-B9C5-3B713D1D9CA9}">
      <dsp:nvSpPr>
        <dsp:cNvPr id="0" name=""/>
        <dsp:cNvSpPr/>
      </dsp:nvSpPr>
      <dsp:spPr>
        <a:xfrm>
          <a:off x="2035084" y="1133607"/>
          <a:ext cx="1513594" cy="880918"/>
        </a:xfrm>
        <a:prstGeom prst="roundRect">
          <a:avLst>
            <a:gd name="adj" fmla="val 10000"/>
          </a:avLst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>
          <a:outerShdw blurRad="76200" dist="25400" dir="5400000" sx="101000" sy="101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Слова-связки, мостики</a:t>
          </a:r>
          <a:endParaRPr lang="ru-RU" sz="1400" b="1" kern="1200" dirty="0"/>
        </a:p>
      </dsp:txBody>
      <dsp:txXfrm>
        <a:off x="2060885" y="1159408"/>
        <a:ext cx="1461992" cy="8293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5D751-0F8C-442C-9BDB-6A01B87AE18B}">
      <dsp:nvSpPr>
        <dsp:cNvPr id="0" name=""/>
        <dsp:cNvSpPr/>
      </dsp:nvSpPr>
      <dsp:spPr>
        <a:xfrm rot="16200000">
          <a:off x="19281" y="644574"/>
          <a:ext cx="2612745" cy="265130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sx="101000" sy="101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107950" rIns="97155" bIns="10795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0" u="sng" kern="12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ТЕМА</a:t>
          </a:r>
        </a:p>
        <a:p>
          <a:pPr marL="0" lvl="0" indent="182563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 smtClean="0">
              <a:solidFill>
                <a:srgbClr val="CC0099"/>
              </a:solidFill>
            </a:rPr>
            <a:t>1) О чем говорится в тексте?</a:t>
          </a:r>
        </a:p>
        <a:p>
          <a:pPr marL="0" lvl="0" indent="182563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 smtClean="0">
              <a:solidFill>
                <a:srgbClr val="CC0099"/>
              </a:solidFill>
            </a:rPr>
            <a:t>2) Какое явление или событие находится в центре внимания автора?</a:t>
          </a:r>
          <a:endParaRPr lang="ru-RU" sz="1700" i="1" kern="1200" dirty="0">
            <a:solidFill>
              <a:srgbClr val="CC0099"/>
            </a:solidFill>
          </a:endParaRPr>
        </a:p>
      </dsp:txBody>
      <dsp:txXfrm rot="5400000">
        <a:off x="127567" y="791422"/>
        <a:ext cx="2523742" cy="2357611"/>
      </dsp:txXfrm>
    </dsp:sp>
    <dsp:sp modelId="{C14E91CF-A033-4E95-885A-103B94758FEE}">
      <dsp:nvSpPr>
        <dsp:cNvPr id="0" name=""/>
        <dsp:cNvSpPr/>
      </dsp:nvSpPr>
      <dsp:spPr>
        <a:xfrm rot="5400000">
          <a:off x="2731609" y="620201"/>
          <a:ext cx="2612745" cy="270005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sx="101000" sy="101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7155" tIns="107950" rIns="64770" bIns="10795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0" u="sng" kern="12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ИДЕЯ</a:t>
          </a:r>
        </a:p>
        <a:p>
          <a:pPr marL="0" lvl="0" indent="182563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 smtClean="0">
              <a:solidFill>
                <a:srgbClr val="CC0099"/>
              </a:solidFill>
            </a:rPr>
            <a:t>1) Какова главная мысль текста?</a:t>
          </a:r>
        </a:p>
        <a:p>
          <a:pPr marL="0" lvl="0" indent="182563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 smtClean="0">
              <a:solidFill>
                <a:srgbClr val="CC0099"/>
              </a:solidFill>
            </a:rPr>
            <a:t>2) К чему призывает автор?</a:t>
          </a:r>
          <a:endParaRPr lang="ru-RU" sz="1700" i="1" kern="1200" dirty="0">
            <a:solidFill>
              <a:srgbClr val="CC0099"/>
            </a:solidFill>
          </a:endParaRPr>
        </a:p>
      </dsp:txBody>
      <dsp:txXfrm rot="-5400000">
        <a:off x="2687955" y="791423"/>
        <a:ext cx="2572488" cy="2357611"/>
      </dsp:txXfrm>
    </dsp:sp>
    <dsp:sp modelId="{6D294057-D158-44BF-BFC3-7EE6A6A63F53}">
      <dsp:nvSpPr>
        <dsp:cNvPr id="0" name=""/>
        <dsp:cNvSpPr/>
      </dsp:nvSpPr>
      <dsp:spPr>
        <a:xfrm>
          <a:off x="2201067" y="0"/>
          <a:ext cx="1669165" cy="166908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sx="101000" sy="101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6830C7-7E78-495E-AA5B-FD13188063E8}">
      <dsp:nvSpPr>
        <dsp:cNvPr id="0" name=""/>
        <dsp:cNvSpPr/>
      </dsp:nvSpPr>
      <dsp:spPr>
        <a:xfrm rot="10800000">
          <a:off x="2201067" y="2394915"/>
          <a:ext cx="1669165" cy="166908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sx="101000" sy="101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BAF6E-F015-42F5-B0BC-393F1E540774}">
      <dsp:nvSpPr>
        <dsp:cNvPr id="0" name=""/>
        <dsp:cNvSpPr/>
      </dsp:nvSpPr>
      <dsp:spPr>
        <a:xfrm>
          <a:off x="529" y="1300797"/>
          <a:ext cx="1773061" cy="1462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Какие главные слова раскрывают тему?</a:t>
          </a:r>
          <a:endParaRPr lang="ru-RU" sz="1700" kern="1200" dirty="0"/>
        </a:p>
      </dsp:txBody>
      <dsp:txXfrm>
        <a:off x="34183" y="1334451"/>
        <a:ext cx="1705753" cy="1081724"/>
      </dsp:txXfrm>
    </dsp:sp>
    <dsp:sp modelId="{4DBE7912-1AF7-4948-B3C5-A2D0657FF0A4}">
      <dsp:nvSpPr>
        <dsp:cNvPr id="0" name=""/>
        <dsp:cNvSpPr/>
      </dsp:nvSpPr>
      <dsp:spPr>
        <a:xfrm>
          <a:off x="987412" y="1614865"/>
          <a:ext cx="2005927" cy="2005927"/>
        </a:xfrm>
        <a:prstGeom prst="leftCircularArrow">
          <a:avLst>
            <a:gd name="adj1" fmla="val 3405"/>
            <a:gd name="adj2" fmla="val 421486"/>
            <a:gd name="adj3" fmla="val 2196996"/>
            <a:gd name="adj4" fmla="val 9024489"/>
            <a:gd name="adj5" fmla="val 397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7FA67-C20D-4AC4-A7D5-8566D5F2EAEE}">
      <dsp:nvSpPr>
        <dsp:cNvPr id="0" name=""/>
        <dsp:cNvSpPr/>
      </dsp:nvSpPr>
      <dsp:spPr>
        <a:xfrm>
          <a:off x="394542" y="2449830"/>
          <a:ext cx="1576054" cy="626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Ключевые слова</a:t>
          </a:r>
          <a:endParaRPr lang="ru-RU" sz="1900" kern="1200" dirty="0"/>
        </a:p>
      </dsp:txBody>
      <dsp:txXfrm>
        <a:off x="412899" y="2468187"/>
        <a:ext cx="1539340" cy="590031"/>
      </dsp:txXfrm>
    </dsp:sp>
    <dsp:sp modelId="{2EF7F573-4F84-4B98-AED1-1DFA197AA44A}">
      <dsp:nvSpPr>
        <dsp:cNvPr id="0" name=""/>
        <dsp:cNvSpPr/>
      </dsp:nvSpPr>
      <dsp:spPr>
        <a:xfrm>
          <a:off x="2295814" y="1300797"/>
          <a:ext cx="1773061" cy="1462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О чем текст?</a:t>
          </a:r>
          <a:endParaRPr lang="ru-RU" sz="1700" kern="1200" dirty="0"/>
        </a:p>
      </dsp:txBody>
      <dsp:txXfrm>
        <a:off x="2329468" y="1647824"/>
        <a:ext cx="1705753" cy="1081724"/>
      </dsp:txXfrm>
    </dsp:sp>
    <dsp:sp modelId="{C747C683-C15C-4305-937C-FA1BF60AC535}">
      <dsp:nvSpPr>
        <dsp:cNvPr id="0" name=""/>
        <dsp:cNvSpPr/>
      </dsp:nvSpPr>
      <dsp:spPr>
        <a:xfrm>
          <a:off x="3267922" y="385866"/>
          <a:ext cx="2232485" cy="2232485"/>
        </a:xfrm>
        <a:prstGeom prst="circularArrow">
          <a:avLst>
            <a:gd name="adj1" fmla="val 3059"/>
            <a:gd name="adj2" fmla="val 375627"/>
            <a:gd name="adj3" fmla="val 19448862"/>
            <a:gd name="adj4" fmla="val 12575511"/>
            <a:gd name="adj5" fmla="val 35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E79C41-509E-43FC-9BD0-588EA863FE28}">
      <dsp:nvSpPr>
        <dsp:cNvPr id="0" name=""/>
        <dsp:cNvSpPr/>
      </dsp:nvSpPr>
      <dsp:spPr>
        <a:xfrm>
          <a:off x="2689828" y="987425"/>
          <a:ext cx="1576054" cy="626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Тема</a:t>
          </a:r>
          <a:endParaRPr lang="ru-RU" sz="1900" kern="1200" dirty="0"/>
        </a:p>
      </dsp:txBody>
      <dsp:txXfrm>
        <a:off x="2708185" y="1005782"/>
        <a:ext cx="1539340" cy="590031"/>
      </dsp:txXfrm>
    </dsp:sp>
    <dsp:sp modelId="{006D36BF-4BA1-44C2-ABCF-C57D5939C633}">
      <dsp:nvSpPr>
        <dsp:cNvPr id="0" name=""/>
        <dsp:cNvSpPr/>
      </dsp:nvSpPr>
      <dsp:spPr>
        <a:xfrm>
          <a:off x="4591100" y="1300797"/>
          <a:ext cx="1773061" cy="1462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К какой мысли подводит читателя автор?</a:t>
          </a:r>
          <a:endParaRPr lang="ru-RU" sz="1700" kern="1200" dirty="0"/>
        </a:p>
      </dsp:txBody>
      <dsp:txXfrm>
        <a:off x="4624754" y="1334451"/>
        <a:ext cx="1705753" cy="1081724"/>
      </dsp:txXfrm>
    </dsp:sp>
    <dsp:sp modelId="{4FDA3747-9A60-49F1-B58D-78B4CEAFF65D}">
      <dsp:nvSpPr>
        <dsp:cNvPr id="0" name=""/>
        <dsp:cNvSpPr/>
      </dsp:nvSpPr>
      <dsp:spPr>
        <a:xfrm>
          <a:off x="5577983" y="1614865"/>
          <a:ext cx="2005927" cy="2005927"/>
        </a:xfrm>
        <a:prstGeom prst="leftCircularArrow">
          <a:avLst>
            <a:gd name="adj1" fmla="val 3405"/>
            <a:gd name="adj2" fmla="val 421486"/>
            <a:gd name="adj3" fmla="val 2196996"/>
            <a:gd name="adj4" fmla="val 9024489"/>
            <a:gd name="adj5" fmla="val 397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EFFB95-6E11-4527-8883-0C2D9E233C01}">
      <dsp:nvSpPr>
        <dsp:cNvPr id="0" name=""/>
        <dsp:cNvSpPr/>
      </dsp:nvSpPr>
      <dsp:spPr>
        <a:xfrm>
          <a:off x="4985114" y="2449830"/>
          <a:ext cx="1576054" cy="626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Идея</a:t>
          </a:r>
          <a:endParaRPr lang="ru-RU" sz="1900" kern="1200" dirty="0"/>
        </a:p>
      </dsp:txBody>
      <dsp:txXfrm>
        <a:off x="5003471" y="2468187"/>
        <a:ext cx="1539340" cy="590031"/>
      </dsp:txXfrm>
    </dsp:sp>
    <dsp:sp modelId="{377DAD1F-A309-4A64-9DBC-8C2C35DBF81F}">
      <dsp:nvSpPr>
        <dsp:cNvPr id="0" name=""/>
        <dsp:cNvSpPr/>
      </dsp:nvSpPr>
      <dsp:spPr>
        <a:xfrm>
          <a:off x="6886386" y="1300797"/>
          <a:ext cx="1773061" cy="1462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Какие </a:t>
          </a:r>
          <a:r>
            <a:rPr lang="ru-RU" sz="1700" kern="1200" dirty="0" err="1" smtClean="0"/>
            <a:t>подтемы</a:t>
          </a:r>
          <a:r>
            <a:rPr lang="ru-RU" sz="1700" kern="1200" dirty="0" smtClean="0"/>
            <a:t> можно выделить в тексте?</a:t>
          </a:r>
          <a:endParaRPr lang="ru-RU" sz="1700" kern="1200" dirty="0"/>
        </a:p>
      </dsp:txBody>
      <dsp:txXfrm>
        <a:off x="6920040" y="1647824"/>
        <a:ext cx="1705753" cy="1081724"/>
      </dsp:txXfrm>
    </dsp:sp>
    <dsp:sp modelId="{C406B9F3-B797-4CB7-BF2F-C199AAF01C84}">
      <dsp:nvSpPr>
        <dsp:cNvPr id="0" name=""/>
        <dsp:cNvSpPr/>
      </dsp:nvSpPr>
      <dsp:spPr>
        <a:xfrm>
          <a:off x="7280400" y="987424"/>
          <a:ext cx="1576054" cy="626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Микротема</a:t>
          </a:r>
          <a:r>
            <a:rPr lang="ru-RU" sz="1900" kern="1200" dirty="0" smtClean="0"/>
            <a:t> (план)</a:t>
          </a:r>
          <a:endParaRPr lang="ru-RU" sz="1900" kern="1200" dirty="0"/>
        </a:p>
      </dsp:txBody>
      <dsp:txXfrm>
        <a:off x="7298757" y="1005781"/>
        <a:ext cx="1539340" cy="590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trips dir="rd"/>
  </p:transition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Layout" Target="../diagrams/layout1.xml"/><Relationship Id="rId7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Layout" Target="../diagrams/layout2.xml"/><Relationship Id="rId7" Type="http://schemas.openxmlformats.org/officeDocument/2006/relationships/image" Target="../media/image1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928794" y="2928934"/>
            <a:ext cx="6570722" cy="4572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ПОДГОТОВКА К ГИА</a:t>
            </a:r>
            <a:endParaRPr lang="en-US" sz="4400" dirty="0" smtClean="0"/>
          </a:p>
          <a:p>
            <a:r>
              <a:rPr lang="en-US" sz="4400" dirty="0" smtClean="0"/>
              <a:t>(</a:t>
            </a:r>
            <a:r>
              <a:rPr lang="ru-RU" sz="4400" dirty="0" smtClean="0"/>
              <a:t>задание С1)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928794" y="1000108"/>
            <a:ext cx="6553200" cy="1219200"/>
          </a:xfrm>
        </p:spPr>
        <p:txBody>
          <a:bodyPr/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ключевых слов к теме, идее и плану текста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pic>
        <p:nvPicPr>
          <p:cNvPr id="2050" name="Picture 2" descr="http://img-fotki.yandex.ru/get/3908/zyb6666.b/0_21b9a_e5df4bdb_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181473" cy="1327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7848" y="2060848"/>
            <a:ext cx="84226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00CC"/>
                </a:solidFill>
              </a:rPr>
              <a:t>1) Выписать в словарь терминов ГИА новые понятия, с которыми столкнулись на уроке. </a:t>
            </a:r>
          </a:p>
          <a:p>
            <a:pPr algn="just"/>
            <a:r>
              <a:rPr lang="ru-RU" sz="2000" dirty="0">
                <a:solidFill>
                  <a:srgbClr val="0000CC"/>
                </a:solidFill>
              </a:rPr>
              <a:t>2) На основе ключевых слов и плана воссоздать статью В.В. </a:t>
            </a:r>
            <a:r>
              <a:rPr lang="ru-RU" sz="2000" dirty="0" err="1">
                <a:solidFill>
                  <a:srgbClr val="0000CC"/>
                </a:solidFill>
              </a:rPr>
              <a:t>Бабайцевой</a:t>
            </a:r>
            <a:r>
              <a:rPr lang="ru-RU" sz="2000" dirty="0">
                <a:solidFill>
                  <a:srgbClr val="0000CC"/>
                </a:solidFill>
              </a:rPr>
              <a:t>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Ключевые слова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11460101"/>
              </p:ext>
            </p:extLst>
          </p:nvPr>
        </p:nvGraphicFramePr>
        <p:xfrm>
          <a:off x="179512" y="1700807"/>
          <a:ext cx="3672408" cy="3748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288571"/>
              </p:ext>
            </p:extLst>
          </p:nvPr>
        </p:nvGraphicFramePr>
        <p:xfrm>
          <a:off x="3923928" y="1844824"/>
          <a:ext cx="5040560" cy="2642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0"/>
              </a:tblGrid>
              <a:tr h="1083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Ключевые слова - </a:t>
                      </a:r>
                      <a:endParaRPr lang="ru-RU" sz="14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i="1" dirty="0">
                          <a:solidFill>
                            <a:srgbClr val="0000CC"/>
                          </a:solidFill>
                          <a:effectLst/>
                        </a:rPr>
                        <a:t>главные слова, служащие для раскрытия темы, передающие основные мысли. </a:t>
                      </a:r>
                      <a:endParaRPr lang="ru-RU" sz="1200" b="0" i="1" dirty="0">
                        <a:solidFill>
                          <a:srgbClr val="0000C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76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i="1" u="none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Маркированные слова -</a:t>
                      </a:r>
                      <a:endParaRPr lang="ru-RU" sz="1200" i="1" u="none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i="1" dirty="0">
                          <a:solidFill>
                            <a:srgbClr val="0000CC"/>
                          </a:solidFill>
                          <a:effectLst/>
                        </a:rPr>
                        <a:t>слова, передающие индивидуально-авторский стиль, выделяющиеся в тексте необычным сочетанием с другими словами, суффиксами, значением.</a:t>
                      </a:r>
                      <a:endParaRPr lang="ru-RU" sz="1200" b="0" i="1" dirty="0">
                        <a:solidFill>
                          <a:srgbClr val="0000CC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http://microkeeway.free.fr/exclamation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1" y="5449561"/>
            <a:ext cx="1152128" cy="1148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07368" y="5593078"/>
            <a:ext cx="77571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i="1" dirty="0" smtClean="0">
                <a:solidFill>
                  <a:srgbClr val="0000CC"/>
                </a:solidFill>
              </a:rPr>
              <a:t>Ключевыми чаще всего являются грамматические основы (подлежащее и сказуемое), различные обороты (причастные, деепричастные).</a:t>
            </a:r>
          </a:p>
          <a:p>
            <a:pPr algn="just"/>
            <a:r>
              <a:rPr lang="ru-RU" sz="1600" i="1" dirty="0" smtClean="0">
                <a:solidFill>
                  <a:srgbClr val="0000CC"/>
                </a:solidFill>
              </a:rPr>
              <a:t>Среди частей речи преобладают глаголы, существительные и прилагательные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260648"/>
            <a:ext cx="111634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7C7422-9212-4C9F-B08C-F777B03F0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4">
                                            <p:graphicEl>
                                              <a:dgm id="{C47C7422-9212-4C9F-B08C-F777B03F0F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5B672A-8254-47C2-A9D9-0D118EB89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0"/>
                                        <p:tgtEl>
                                          <p:spTgt spid="4">
                                            <p:graphicEl>
                                              <a:dgm id="{A85B672A-8254-47C2-A9D9-0D118EB896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5EE884-F6E1-4463-98A7-F80F98ABFC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0"/>
                                        <p:tgtEl>
                                          <p:spTgt spid="4">
                                            <p:graphicEl>
                                              <a:dgm id="{935EE884-F6E1-4463-98A7-F80F98ABFC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2DD67F-6573-4CB7-8DFC-40779E5BA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0"/>
                                        <p:tgtEl>
                                          <p:spTgt spid="4">
                                            <p:graphicEl>
                                              <a:dgm id="{1D2DD67F-6573-4CB7-8DFC-40779E5BA1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9AC67E-C85A-4F74-8CD6-7127B08BC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0"/>
                                        <p:tgtEl>
                                          <p:spTgt spid="4">
                                            <p:graphicEl>
                                              <a:dgm id="{6C9AC67E-C85A-4F74-8CD6-7127B08BC8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3364A7-151B-4DBA-BF14-16AE3D124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0"/>
                                        <p:tgtEl>
                                          <p:spTgt spid="4">
                                            <p:graphicEl>
                                              <a:dgm id="{BD3364A7-151B-4DBA-BF14-16AE3D1244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3C17E7-64BF-4F54-B9C5-3B713D1D9C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0"/>
                                        <p:tgtEl>
                                          <p:spTgt spid="4">
                                            <p:graphicEl>
                                              <a:dgm id="{5B3C17E7-64BF-4F54-B9C5-3B713D1D9C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и идея текста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15010111"/>
              </p:ext>
            </p:extLst>
          </p:nvPr>
        </p:nvGraphicFramePr>
        <p:xfrm>
          <a:off x="1644352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http://microkeeway.free.fr/exclamation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592560"/>
            <a:ext cx="1152128" cy="1148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10826" y="5874576"/>
            <a:ext cx="7757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i="1" dirty="0" smtClean="0">
                <a:solidFill>
                  <a:srgbClr val="0000CC"/>
                </a:solidFill>
              </a:rPr>
              <a:t>Не понимая тему и идею текста, невозможно восстановить его содержание </a:t>
            </a:r>
            <a:r>
              <a:rPr lang="ru-RU" sz="1600" i="1" u="sng" dirty="0" smtClean="0">
                <a:solidFill>
                  <a:srgbClr val="0000CC"/>
                </a:solidFill>
              </a:rPr>
              <a:t>без </a:t>
            </a:r>
            <a:r>
              <a:rPr lang="ru-RU" sz="1600" i="1" u="sng" dirty="0">
                <a:solidFill>
                  <a:srgbClr val="0000CC"/>
                </a:solidFill>
              </a:rPr>
              <a:t>фактических ошибок </a:t>
            </a:r>
            <a:endParaRPr lang="ru-RU" sz="1600" u="sng" dirty="0"/>
          </a:p>
        </p:txBody>
      </p:sp>
      <p:pic>
        <p:nvPicPr>
          <p:cNvPr id="8" name="Рисунок 7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260648"/>
            <a:ext cx="111634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Практикум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772816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b="1" i="1" dirty="0">
                <a:solidFill>
                  <a:srgbClr val="0000CC"/>
                </a:solidFill>
              </a:rPr>
              <a:t>(1) Посмотрите вокруг, и вы увидите много удивительных вещей, созданных разумом и руками человека: радио, телефон, автомашины, корабли, самолеты, ракеты… (2) Но самое удивительное и мудрое, что создало человечество, - это язык. </a:t>
            </a:r>
            <a:endParaRPr lang="ru-RU" b="1" dirty="0">
              <a:solidFill>
                <a:srgbClr val="0000CC"/>
              </a:solidFill>
            </a:endParaRPr>
          </a:p>
          <a:p>
            <a:pPr indent="354013" algn="just"/>
            <a:r>
              <a:rPr lang="ru-RU" b="1" i="1" dirty="0">
                <a:solidFill>
                  <a:srgbClr val="0000CC"/>
                </a:solidFill>
              </a:rPr>
              <a:t>(3) Говорить умеют все люди на Земле. (4) Они говорят на разных языках, но у всех языков одна главная задача – помогать людям понимать друг друга при общении, при общей работе.</a:t>
            </a:r>
            <a:endParaRPr lang="ru-RU" b="1" dirty="0">
              <a:solidFill>
                <a:srgbClr val="0000CC"/>
              </a:solidFill>
            </a:endParaRPr>
          </a:p>
          <a:p>
            <a:pPr indent="354013" algn="just"/>
            <a:r>
              <a:rPr lang="ru-RU" b="1" i="1" dirty="0">
                <a:solidFill>
                  <a:srgbClr val="0000CC"/>
                </a:solidFill>
              </a:rPr>
              <a:t>(5) Без языка невозможны жизнь человека, людей, общества, развитие науки, техники, искусства. (6) Значение языка отмечают русские пословицы и поговорки:  Без языка и колокол нем. Каков разум, таковы и речи. Хорошую речь хорошо и слушать.</a:t>
            </a:r>
            <a:endParaRPr lang="ru-RU" b="1" dirty="0">
              <a:solidFill>
                <a:srgbClr val="0000CC"/>
              </a:solidFill>
            </a:endParaRPr>
          </a:p>
          <a:p>
            <a:pPr indent="354013" algn="just"/>
            <a:r>
              <a:rPr lang="ru-RU" b="1" i="1" dirty="0">
                <a:solidFill>
                  <a:srgbClr val="0000CC"/>
                </a:solidFill>
              </a:rPr>
              <a:t>(7) Не всегда легко выразить свою мысль ясно, точно и образно. (8) Этому нужно учиться – учиться упорно и терпеливо.  (9) Изучение русского языка поможет вам лучше говорить и писать, выбирать самые точные и нужные слова для выражения мысли. (10) «Слово – одежда всех фактов, всех мыслей», - сказал Максим Горький.</a:t>
            </a:r>
            <a:endParaRPr lang="ru-RU" b="1" dirty="0">
              <a:solidFill>
                <a:srgbClr val="0000CC"/>
              </a:solidFill>
            </a:endParaRPr>
          </a:p>
          <a:p>
            <a:pPr indent="354013" algn="just"/>
            <a:r>
              <a:rPr lang="ru-RU" b="1" i="1" dirty="0">
                <a:solidFill>
                  <a:srgbClr val="0000CC"/>
                </a:solidFill>
              </a:rPr>
              <a:t>(11) Берегите и любите слово. (12) Ведь с него начинается наш родной язык.</a:t>
            </a:r>
            <a:endParaRPr lang="ru-RU" b="1" dirty="0">
              <a:solidFill>
                <a:srgbClr val="0000CC"/>
              </a:solidFill>
            </a:endParaRPr>
          </a:p>
          <a:p>
            <a:pPr algn="r"/>
            <a:r>
              <a:rPr lang="ru-RU" b="1" i="1" dirty="0">
                <a:solidFill>
                  <a:srgbClr val="0000CC"/>
                </a:solidFill>
              </a:rPr>
              <a:t>(По В.В. </a:t>
            </a:r>
            <a:r>
              <a:rPr lang="ru-RU" b="1" i="1" dirty="0" err="1">
                <a:solidFill>
                  <a:srgbClr val="0000CC"/>
                </a:solidFill>
              </a:rPr>
              <a:t>Бабайцевой</a:t>
            </a:r>
            <a:r>
              <a:rPr lang="ru-RU" b="1" i="1" dirty="0">
                <a:solidFill>
                  <a:srgbClr val="0000CC"/>
                </a:solidFill>
              </a:rPr>
              <a:t>)</a:t>
            </a:r>
            <a:endParaRPr lang="ru-RU" b="1" dirty="0">
              <a:solidFill>
                <a:srgbClr val="0000CC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176368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0206709"/>
      </p:ext>
    </p:extLst>
  </p:cSld>
  <p:clrMapOvr>
    <a:masterClrMapping/>
  </p:clrMapOvr>
  <p:transition spd="med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Практикум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176368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6240" y="2276872"/>
            <a:ext cx="483032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ИДЕЯ ТЕКСТА: </a:t>
            </a:r>
          </a:p>
          <a:p>
            <a:pPr algn="just"/>
            <a:r>
              <a:rPr lang="ru-RU" b="1" dirty="0" smtClean="0">
                <a:solidFill>
                  <a:srgbClr val="0000CC"/>
                </a:solidFill>
              </a:rPr>
              <a:t>2</a:t>
            </a:r>
            <a:r>
              <a:rPr lang="ru-RU" b="1" dirty="0">
                <a:solidFill>
                  <a:srgbClr val="0000CC"/>
                </a:solidFill>
              </a:rPr>
              <a:t>. Какое предложение(-я) текста отражает(-ют) позицию автора?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Но самое удивительное и мудрое, что создало человечество, - это язык. 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Без языка невозможны жизнь человека, людей, общества, развитие науки, техники, искусства.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Берегите и любите слово. Ведь с него начинается наш родной язык.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276872"/>
            <a:ext cx="38164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ТЕКСТА:</a:t>
            </a:r>
          </a:p>
          <a:p>
            <a:pPr algn="just"/>
            <a:r>
              <a:rPr lang="ru-RU" b="1" dirty="0" smtClean="0">
                <a:solidFill>
                  <a:srgbClr val="0000CC"/>
                </a:solidFill>
              </a:rPr>
              <a:t>1.Какая </a:t>
            </a:r>
            <a:r>
              <a:rPr lang="ru-RU" b="1" dirty="0">
                <a:solidFill>
                  <a:srgbClr val="0000CC"/>
                </a:solidFill>
              </a:rPr>
              <a:t>формулировка, на ваш взгляд, наиболее точно отражает тему текста?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Удивительные изобретения человечества.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Роль языка в жизни общества.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Русский язык – один из богатейших языков мира.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Словарное богатство русского языка.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Изучение русского языка.</a:t>
            </a:r>
          </a:p>
          <a:p>
            <a:pPr algn="just"/>
            <a:r>
              <a:rPr lang="ru-RU" b="1" dirty="0"/>
              <a:t> 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211960" y="1844824"/>
            <a:ext cx="0" cy="44644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107572"/>
      </p:ext>
    </p:extLst>
  </p:cSld>
  <p:clrMapOvr>
    <a:masterClrMapping/>
  </p:clrMapOvr>
  <p:transition spd="med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28600"/>
            <a:ext cx="6923112" cy="1143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Микротема</a:t>
            </a:r>
            <a:r>
              <a:rPr lang="ru-RU" dirty="0" smtClean="0"/>
              <a:t> и план текста</a:t>
            </a:r>
            <a:endParaRPr lang="ru-RU" dirty="0"/>
          </a:p>
        </p:txBody>
      </p:sp>
      <p:pic>
        <p:nvPicPr>
          <p:cNvPr id="6" name="Picture 2" descr="http://microkeeway.free.fr/exclamatio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592560"/>
            <a:ext cx="1152128" cy="1148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10826" y="5874576"/>
            <a:ext cx="7757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solidFill>
                  <a:srgbClr val="0000CC"/>
                </a:solidFill>
              </a:rPr>
              <a:t>Обычно текст изложения содержит </a:t>
            </a:r>
            <a:r>
              <a:rPr lang="ru-RU" sz="1600" i="1" dirty="0" smtClean="0">
                <a:solidFill>
                  <a:srgbClr val="0000CC"/>
                </a:solidFill>
              </a:rPr>
              <a:t>3 </a:t>
            </a:r>
            <a:r>
              <a:rPr lang="ru-RU" sz="1600" i="1" dirty="0" err="1" smtClean="0">
                <a:solidFill>
                  <a:srgbClr val="0000CC"/>
                </a:solidFill>
              </a:rPr>
              <a:t>микротемы</a:t>
            </a:r>
            <a:r>
              <a:rPr lang="ru-RU" sz="1600" i="1" dirty="0" smtClean="0">
                <a:solidFill>
                  <a:srgbClr val="0000CC"/>
                </a:solidFill>
              </a:rPr>
              <a:t>, которые отделяются друг от друга интонационными паузами. Абзац </a:t>
            </a:r>
            <a:r>
              <a:rPr lang="ru-RU" sz="1600" i="1" dirty="0">
                <a:solidFill>
                  <a:srgbClr val="0000CC"/>
                </a:solidFill>
              </a:rPr>
              <a:t>отделяет одну </a:t>
            </a:r>
            <a:r>
              <a:rPr lang="ru-RU" sz="1600" i="1" dirty="0" err="1">
                <a:solidFill>
                  <a:srgbClr val="0000CC"/>
                </a:solidFill>
              </a:rPr>
              <a:t>микротему</a:t>
            </a:r>
            <a:r>
              <a:rPr lang="ru-RU" sz="1600" i="1" dirty="0">
                <a:solidFill>
                  <a:srgbClr val="0000CC"/>
                </a:solidFill>
              </a:rPr>
              <a:t> от другой.</a:t>
            </a:r>
            <a:endParaRPr lang="ru-RU" sz="1600" i="1" dirty="0">
              <a:solidFill>
                <a:srgbClr val="0000CC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772816"/>
            <a:ext cx="886044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rgbClr val="0000CC"/>
                </a:solidFill>
              </a:rPr>
              <a:t>МИКРОТЕМА </a:t>
            </a:r>
            <a:r>
              <a:rPr lang="ru-RU" i="1" dirty="0" smtClean="0">
                <a:solidFill>
                  <a:srgbClr val="0000CC"/>
                </a:solidFill>
              </a:rPr>
              <a:t>(ГРЕЧ.) - </a:t>
            </a:r>
            <a:r>
              <a:rPr lang="ru-RU" i="1" dirty="0">
                <a:solidFill>
                  <a:srgbClr val="0000CC"/>
                </a:solidFill>
              </a:rPr>
              <a:t>наименьший предельный отрезок текста, тему которого можно назвать; выделяется при делении готового или создаваемого текста.</a:t>
            </a:r>
          </a:p>
          <a:p>
            <a:pPr algn="just"/>
            <a:r>
              <a:rPr lang="ru-RU" b="1" i="1" dirty="0" smtClean="0">
                <a:solidFill>
                  <a:srgbClr val="0000CC"/>
                </a:solidFill>
              </a:rPr>
              <a:t>МИКРОТЕМА</a:t>
            </a:r>
            <a:r>
              <a:rPr lang="ru-RU" i="1" dirty="0" smtClean="0">
                <a:solidFill>
                  <a:srgbClr val="0000CC"/>
                </a:solidFill>
              </a:rPr>
              <a:t> – </a:t>
            </a:r>
            <a:r>
              <a:rPr lang="ru-RU" i="1" dirty="0">
                <a:solidFill>
                  <a:srgbClr val="0000CC"/>
                </a:solidFill>
              </a:rPr>
              <a:t>содержание нескольких самостоятельных предложений текста, связанных одной мыслью – абзац.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4380" y="3402866"/>
            <a:ext cx="40255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CC0099"/>
                </a:solidFill>
              </a:rPr>
              <a:t>План будущего изложения:</a:t>
            </a:r>
            <a:endParaRPr lang="ru-RU" dirty="0">
              <a:solidFill>
                <a:srgbClr val="CC0099"/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>
                <a:solidFill>
                  <a:srgbClr val="CC0099"/>
                </a:solidFill>
              </a:rPr>
              <a:t> отражает структуру текста,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b="1" u="sng" dirty="0">
                <a:solidFill>
                  <a:srgbClr val="CC0099"/>
                </a:solidFill>
              </a:rPr>
              <a:t>помогает</a:t>
            </a:r>
            <a:r>
              <a:rPr lang="ru-RU" b="1" dirty="0">
                <a:solidFill>
                  <a:srgbClr val="CC0099"/>
                </a:solidFill>
              </a:rPr>
              <a:t> </a:t>
            </a:r>
            <a:r>
              <a:rPr lang="ru-RU" b="1" u="sng" dirty="0">
                <a:solidFill>
                  <a:srgbClr val="CC0099"/>
                </a:solidFill>
              </a:rPr>
              <a:t>восстановить </a:t>
            </a:r>
            <a:r>
              <a:rPr lang="ru-RU" dirty="0">
                <a:solidFill>
                  <a:srgbClr val="CC0099"/>
                </a:solidFill>
              </a:rPr>
              <a:t> связь и последовательность частей текста;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>
                <a:solidFill>
                  <a:srgbClr val="CC0099"/>
                </a:solidFill>
              </a:rPr>
              <a:t>указывает на количество </a:t>
            </a:r>
            <a:r>
              <a:rPr lang="ru-RU" dirty="0" err="1">
                <a:solidFill>
                  <a:srgbClr val="CC0099"/>
                </a:solidFill>
              </a:rPr>
              <a:t>микротем</a:t>
            </a:r>
            <a:r>
              <a:rPr lang="ru-RU" dirty="0" smtClean="0">
                <a:solidFill>
                  <a:srgbClr val="CC0099"/>
                </a:solidFill>
              </a:rPr>
              <a:t>.</a:t>
            </a:r>
            <a:r>
              <a:rPr lang="ru-RU" b="1" dirty="0">
                <a:solidFill>
                  <a:srgbClr val="CC0099"/>
                </a:solidFill>
              </a:rPr>
              <a:t> </a:t>
            </a:r>
            <a:endParaRPr lang="ru-RU" dirty="0">
              <a:solidFill>
                <a:srgbClr val="CC0099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64496" y="340286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ru-RU" b="1" dirty="0" smtClean="0">
                <a:solidFill>
                  <a:srgbClr val="CC0099"/>
                </a:solidFill>
              </a:rPr>
              <a:t>Виды планов изложения: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CC0099"/>
                </a:solidFill>
              </a:rPr>
              <a:t>В </a:t>
            </a:r>
            <a:r>
              <a:rPr lang="ru-RU" dirty="0">
                <a:solidFill>
                  <a:srgbClr val="CC0099"/>
                </a:solidFill>
              </a:rPr>
              <a:t>виде опорных слов или словосочетаний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>
                <a:solidFill>
                  <a:srgbClr val="CC0099"/>
                </a:solidFill>
              </a:rPr>
              <a:t>В виде вопросов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solidFill>
                  <a:srgbClr val="CC0099"/>
                </a:solidFill>
              </a:rPr>
              <a:t>В виде одного-двух предложений (тезисов, выводов), сформулированных своими словами</a:t>
            </a:r>
            <a:endParaRPr lang="ru-RU" dirty="0">
              <a:solidFill>
                <a:srgbClr val="CC0099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283968" y="3140968"/>
            <a:ext cx="0" cy="24515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60349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Практикум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176368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435808"/>
              </p:ext>
            </p:extLst>
          </p:nvPr>
        </p:nvGraphicFramePr>
        <p:xfrm>
          <a:off x="179512" y="1988840"/>
          <a:ext cx="8712968" cy="474477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904044"/>
                <a:gridCol w="2904044"/>
                <a:gridCol w="2904880"/>
              </a:tblGrid>
              <a:tr h="356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smtClean="0">
                          <a:solidFill>
                            <a:srgbClr val="CC0099"/>
                          </a:solidFill>
                          <a:effectLst/>
                        </a:rPr>
                        <a:t>НАЗЫВНОЙ ПЛАН</a:t>
                      </a:r>
                      <a:endParaRPr lang="ru-RU" sz="1800">
                        <a:solidFill>
                          <a:srgbClr val="CC0099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688" marR="646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dirty="0" smtClean="0">
                          <a:solidFill>
                            <a:srgbClr val="CC0099"/>
                          </a:solidFill>
                          <a:effectLst/>
                        </a:rPr>
                        <a:t>ВОПРОСНЫЙ ПЛАН</a:t>
                      </a:r>
                      <a:endParaRPr lang="ru-RU" sz="18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688" marR="646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smtClean="0">
                          <a:solidFill>
                            <a:srgbClr val="CC0099"/>
                          </a:solidFill>
                          <a:effectLst/>
                        </a:rPr>
                        <a:t>ТЕЗИСНЫЙ ПЛАН</a:t>
                      </a:r>
                      <a:endParaRPr lang="ru-RU" sz="1800">
                        <a:solidFill>
                          <a:srgbClr val="CC0099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688" marR="64688" marT="0" marB="0"/>
                </a:tc>
              </a:tr>
              <a:tr h="10690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0" dirty="0">
                          <a:solidFill>
                            <a:srgbClr val="0000CC"/>
                          </a:solidFill>
                          <a:effectLst/>
                        </a:rPr>
                        <a:t>1. Язык как изобретение человечества.</a:t>
                      </a:r>
                      <a:endParaRPr lang="ru-RU" sz="1800" b="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688" marR="646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>
                          <a:solidFill>
                            <a:srgbClr val="0000CC"/>
                          </a:solidFill>
                          <a:effectLst/>
                        </a:rPr>
                        <a:t>1. Каково самое удивительное создание человечества?</a:t>
                      </a:r>
                      <a:endParaRPr lang="ru-RU" sz="1800">
                        <a:solidFill>
                          <a:srgbClr val="0000CC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688" marR="646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>
                          <a:solidFill>
                            <a:srgbClr val="0000CC"/>
                          </a:solidFill>
                          <a:effectLst/>
                        </a:rPr>
                        <a:t>1. Среди вещей, созданных человечеством, самым мудрым является язык.</a:t>
                      </a:r>
                      <a:endParaRPr lang="ru-RU" sz="1800">
                        <a:solidFill>
                          <a:srgbClr val="0000CC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688" marR="64688" marT="0" marB="0"/>
                </a:tc>
              </a:tr>
              <a:tr h="7516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0" dirty="0">
                          <a:solidFill>
                            <a:srgbClr val="0000CC"/>
                          </a:solidFill>
                          <a:effectLst/>
                        </a:rPr>
                        <a:t>2. Главная задача языка.</a:t>
                      </a:r>
                      <a:endParaRPr lang="ru-RU" sz="1800" b="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688" marR="646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>
                          <a:solidFill>
                            <a:srgbClr val="0000CC"/>
                          </a:solidFill>
                          <a:effectLst/>
                        </a:rPr>
                        <a:t>2.</a:t>
                      </a:r>
                      <a:endParaRPr lang="ru-RU" sz="1800">
                        <a:solidFill>
                          <a:srgbClr val="0000CC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688" marR="646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>
                          <a:solidFill>
                            <a:srgbClr val="0000CC"/>
                          </a:solidFill>
                          <a:effectLst/>
                        </a:rPr>
                        <a:t>2.</a:t>
                      </a:r>
                      <a:endParaRPr lang="ru-RU" sz="1800">
                        <a:solidFill>
                          <a:srgbClr val="0000CC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688" marR="64688" marT="0" marB="0"/>
                </a:tc>
              </a:tr>
              <a:tr h="7516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0" dirty="0">
                          <a:solidFill>
                            <a:srgbClr val="0000CC"/>
                          </a:solidFill>
                          <a:effectLst/>
                        </a:rPr>
                        <a:t>3.</a:t>
                      </a:r>
                      <a:endParaRPr lang="ru-RU" sz="1800" b="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688" marR="646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>
                          <a:solidFill>
                            <a:srgbClr val="0000CC"/>
                          </a:solidFill>
                          <a:effectLst/>
                        </a:rPr>
                        <a:t>3. Каково значение языка?</a:t>
                      </a:r>
                      <a:endParaRPr lang="ru-RU" sz="1800">
                        <a:solidFill>
                          <a:srgbClr val="0000CC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688" marR="646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>
                          <a:solidFill>
                            <a:srgbClr val="0000CC"/>
                          </a:solidFill>
                          <a:effectLst/>
                        </a:rPr>
                        <a:t>3.</a:t>
                      </a:r>
                      <a:endParaRPr lang="ru-RU" sz="1800">
                        <a:solidFill>
                          <a:srgbClr val="0000CC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688" marR="64688" marT="0" marB="0"/>
                </a:tc>
              </a:tr>
              <a:tr h="7842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0" dirty="0">
                          <a:solidFill>
                            <a:srgbClr val="0000CC"/>
                          </a:solidFill>
                          <a:effectLst/>
                        </a:rPr>
                        <a:t>4.</a:t>
                      </a:r>
                      <a:endParaRPr lang="ru-RU" sz="1800" b="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688" marR="646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>
                          <a:solidFill>
                            <a:srgbClr val="0000CC"/>
                          </a:solidFill>
                          <a:effectLst/>
                        </a:rPr>
                        <a:t>4.</a:t>
                      </a:r>
                      <a:endParaRPr lang="ru-RU" sz="1800">
                        <a:solidFill>
                          <a:srgbClr val="0000CC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688" marR="646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>
                          <a:solidFill>
                            <a:srgbClr val="0000CC"/>
                          </a:solidFill>
                          <a:effectLst/>
                        </a:rPr>
                        <a:t>4. Изучение языка помогает правильно излагать мысли.</a:t>
                      </a:r>
                      <a:endParaRPr lang="ru-RU" sz="1800">
                        <a:solidFill>
                          <a:srgbClr val="0000CC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688" marR="64688" marT="0" marB="0"/>
                </a:tc>
              </a:tr>
              <a:tr h="7516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0" dirty="0">
                          <a:solidFill>
                            <a:srgbClr val="0000CC"/>
                          </a:solidFill>
                          <a:effectLst/>
                        </a:rPr>
                        <a:t>5. </a:t>
                      </a:r>
                      <a:endParaRPr lang="ru-RU" sz="1800" b="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688" marR="646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dirty="0">
                          <a:solidFill>
                            <a:srgbClr val="0000CC"/>
                          </a:solidFill>
                          <a:effectLst/>
                        </a:rPr>
                        <a:t>5. </a:t>
                      </a:r>
                      <a:endParaRPr lang="ru-RU" sz="18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688" marR="646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dirty="0">
                          <a:solidFill>
                            <a:srgbClr val="0000CC"/>
                          </a:solidFill>
                          <a:effectLst/>
                        </a:rPr>
                        <a:t>5. </a:t>
                      </a:r>
                      <a:endParaRPr lang="ru-RU" sz="18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688" marR="646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761569"/>
      </p:ext>
    </p:extLst>
  </p:cSld>
  <p:clrMapOvr>
    <a:masterClrMapping/>
  </p:clrMapOvr>
  <p:transition spd="med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Практикум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176368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83398"/>
              </p:ext>
            </p:extLst>
          </p:nvPr>
        </p:nvGraphicFramePr>
        <p:xfrm>
          <a:off x="179512" y="1737077"/>
          <a:ext cx="8712968" cy="464587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904044"/>
                <a:gridCol w="2904044"/>
                <a:gridCol w="2904880"/>
              </a:tblGrid>
              <a:tr h="356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dirty="0" smtClean="0">
                          <a:solidFill>
                            <a:srgbClr val="CC0099"/>
                          </a:solidFill>
                          <a:effectLst/>
                        </a:rPr>
                        <a:t>НАЗЫВНОЙ ПЛАН</a:t>
                      </a:r>
                      <a:endParaRPr lang="ru-RU" sz="18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688" marR="646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dirty="0" smtClean="0">
                          <a:solidFill>
                            <a:srgbClr val="CC0099"/>
                          </a:solidFill>
                          <a:effectLst/>
                        </a:rPr>
                        <a:t>ВОПРОСНЫЙ ПЛАН</a:t>
                      </a:r>
                      <a:endParaRPr lang="ru-RU" sz="18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688" marR="646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smtClean="0">
                          <a:solidFill>
                            <a:srgbClr val="CC0099"/>
                          </a:solidFill>
                          <a:effectLst/>
                        </a:rPr>
                        <a:t>ТЕЗИСНЫЙ ПЛАН</a:t>
                      </a:r>
                      <a:endParaRPr lang="ru-RU" sz="1800">
                        <a:solidFill>
                          <a:srgbClr val="CC0099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688" marR="64688" marT="0" marB="0"/>
                </a:tc>
              </a:tr>
              <a:tr h="10690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i="1" dirty="0"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1. Язык как изобретение человечества.</a:t>
                      </a:r>
                      <a:endParaRPr lang="ru-RU" sz="1800" b="0" i="1" dirty="0">
                        <a:solidFill>
                          <a:srgbClr val="0000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4688" marR="646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i="1"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1. Каково самое удивительное создание человечества?</a:t>
                      </a:r>
                      <a:endParaRPr lang="ru-RU" sz="1800" b="0" i="1">
                        <a:solidFill>
                          <a:srgbClr val="0000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4688" marR="646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i="1"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1. Среди вещей, созданных человечеством, самым мудрым является язык.</a:t>
                      </a:r>
                      <a:endParaRPr lang="ru-RU" sz="1800" b="0" i="1">
                        <a:solidFill>
                          <a:srgbClr val="0000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4688" marR="64688" marT="0" marB="0"/>
                </a:tc>
              </a:tr>
              <a:tr h="7516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i="1" dirty="0"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2. Главная задача языка.</a:t>
                      </a:r>
                      <a:endParaRPr lang="ru-RU" sz="1800" b="0" i="1" dirty="0">
                        <a:solidFill>
                          <a:srgbClr val="0000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4688" marR="64688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i="1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/>
                        </a:rPr>
                        <a:t>2. Какова главная задача языка?</a:t>
                      </a:r>
                      <a:endParaRPr lang="ru-RU" sz="1800" b="0" i="1" dirty="0">
                        <a:solidFill>
                          <a:srgbClr val="0000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i="1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/>
                        </a:rPr>
                        <a:t>2. Главная задача языка -  помогать людям понимать друг друга.</a:t>
                      </a:r>
                      <a:endParaRPr lang="ru-RU" sz="1800" b="0" i="1" dirty="0">
                        <a:solidFill>
                          <a:srgbClr val="0000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51609"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i="1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/>
                        </a:rPr>
                        <a:t>3. Значение языка.</a:t>
                      </a:r>
                      <a:endParaRPr lang="ru-RU" sz="1800" b="0" i="1" dirty="0">
                        <a:solidFill>
                          <a:srgbClr val="0000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i="1" dirty="0"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3. Каково значение языка?</a:t>
                      </a:r>
                      <a:endParaRPr lang="ru-RU" sz="1800" b="0" i="1" dirty="0">
                        <a:solidFill>
                          <a:srgbClr val="0000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4688" marR="646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i="1" dirty="0"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ru-RU" sz="1800" b="0" i="1" dirty="0" smtClean="0"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800" b="0" i="1" kern="1200" dirty="0" smtClean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Без языка невозможна ни одна сфера человеческой деятельности.</a:t>
                      </a:r>
                      <a:endParaRPr lang="ru-RU" sz="1800" b="0" i="1" dirty="0">
                        <a:solidFill>
                          <a:srgbClr val="0000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4688" marR="64688" marT="0" marB="0"/>
                </a:tc>
              </a:tr>
              <a:tr h="784287"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i="1"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/>
                        </a:rPr>
                        <a:t>4.  Изучение русского языка.</a:t>
                      </a:r>
                      <a:endParaRPr lang="ru-RU" sz="1800" b="0" i="1">
                        <a:solidFill>
                          <a:srgbClr val="0000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i="1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/>
                        </a:rPr>
                        <a:t>4. Зачем необходимо изучать язык?</a:t>
                      </a:r>
                      <a:endParaRPr lang="ru-RU" sz="1800" b="0" i="1" dirty="0">
                        <a:solidFill>
                          <a:srgbClr val="0000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i="1" dirty="0"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4. Изучение языка помогает правильно излагать мысли.</a:t>
                      </a:r>
                      <a:endParaRPr lang="ru-RU" sz="1800" b="0" i="1" dirty="0">
                        <a:solidFill>
                          <a:srgbClr val="0000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4688" marR="64688" marT="0" marB="0"/>
                </a:tc>
              </a:tr>
              <a:tr h="751609"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i="1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/>
                        </a:rPr>
                        <a:t>5. Забота о языке.</a:t>
                      </a:r>
                      <a:endParaRPr lang="ru-RU" sz="1800" b="0" i="1" dirty="0">
                        <a:solidFill>
                          <a:srgbClr val="0000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i="1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/>
                        </a:rPr>
                        <a:t>5. Почему надо беречь слово?</a:t>
                      </a:r>
                      <a:endParaRPr lang="ru-RU" sz="1800" b="0" i="1" dirty="0">
                        <a:solidFill>
                          <a:srgbClr val="0000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i="1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/>
                        </a:rPr>
                        <a:t>5. Надо беречь основу языка  - слово.</a:t>
                      </a:r>
                      <a:endParaRPr lang="ru-RU" sz="1800" b="0" i="1" dirty="0">
                        <a:solidFill>
                          <a:srgbClr val="0000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178395"/>
      </p:ext>
    </p:extLst>
  </p:cSld>
  <p:clrMapOvr>
    <a:masterClrMapping/>
  </p:clrMapOvr>
  <p:transition spd="med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Обобщение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72213349"/>
              </p:ext>
            </p:extLst>
          </p:nvPr>
        </p:nvGraphicFramePr>
        <p:xfrm>
          <a:off x="179512" y="1988840"/>
          <a:ext cx="88569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0736888"/>
      </p:ext>
    </p:extLst>
  </p:cSld>
  <p:clrMapOvr>
    <a:masterClrMapping/>
  </p:clrMapOvr>
  <p:transition spd="med">
    <p:strips dir="rd"/>
  </p:transition>
</p:sld>
</file>

<file path=ppt/theme/theme1.xml><?xml version="1.0" encoding="utf-8"?>
<a:theme xmlns:a="http://schemas.openxmlformats.org/drawingml/2006/main" name="Theme_Mod_them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Theme_Mod_theme</Template>
  <TotalTime>501</TotalTime>
  <Words>862</Words>
  <Application>Microsoft Office PowerPoint</Application>
  <PresentationFormat>Экран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Theme_Mod_theme</vt:lpstr>
      <vt:lpstr>От ключевых слов к теме, идее и плану текста</vt:lpstr>
      <vt:lpstr>Ключевые слова</vt:lpstr>
      <vt:lpstr>Тема и идея текста</vt:lpstr>
      <vt:lpstr>Практикум</vt:lpstr>
      <vt:lpstr>Практикум</vt:lpstr>
      <vt:lpstr>Микротема и план текста</vt:lpstr>
      <vt:lpstr>Практикум</vt:lpstr>
      <vt:lpstr>Практикум</vt:lpstr>
      <vt:lpstr>Обобщение</vt:lpstr>
      <vt:lpstr>Домашнее задание</vt:lpstr>
    </vt:vector>
  </TitlesOfParts>
  <Company>МОУ 'Лицей №83' Приволжского р-на г.Казани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написанию сжатого изложения</dc:title>
  <dc:creator>Engineer</dc:creator>
  <cp:lastModifiedBy>User</cp:lastModifiedBy>
  <cp:revision>55</cp:revision>
  <dcterms:created xsi:type="dcterms:W3CDTF">2010-04-13T09:26:52Z</dcterms:created>
  <dcterms:modified xsi:type="dcterms:W3CDTF">2012-11-28T09:44:01Z</dcterms:modified>
</cp:coreProperties>
</file>