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7" r:id="rId2"/>
    <p:sldId id="324" r:id="rId3"/>
    <p:sldId id="296" r:id="rId4"/>
    <p:sldId id="297" r:id="rId5"/>
    <p:sldId id="402" r:id="rId6"/>
    <p:sldId id="307" r:id="rId7"/>
    <p:sldId id="405" r:id="rId8"/>
    <p:sldId id="337" r:id="rId9"/>
    <p:sldId id="271" r:id="rId10"/>
    <p:sldId id="273" r:id="rId11"/>
    <p:sldId id="272" r:id="rId12"/>
    <p:sldId id="277" r:id="rId13"/>
    <p:sldId id="323" r:id="rId14"/>
    <p:sldId id="274" r:id="rId15"/>
    <p:sldId id="278" r:id="rId16"/>
    <p:sldId id="373" r:id="rId17"/>
    <p:sldId id="267" r:id="rId18"/>
    <p:sldId id="321" r:id="rId19"/>
    <p:sldId id="406" r:id="rId20"/>
    <p:sldId id="407" r:id="rId21"/>
    <p:sldId id="408" r:id="rId22"/>
    <p:sldId id="358" r:id="rId23"/>
    <p:sldId id="359" r:id="rId24"/>
    <p:sldId id="360" r:id="rId25"/>
    <p:sldId id="361" r:id="rId26"/>
    <p:sldId id="362" r:id="rId27"/>
    <p:sldId id="363" r:id="rId28"/>
    <p:sldId id="364" r:id="rId29"/>
    <p:sldId id="366" r:id="rId30"/>
    <p:sldId id="367" r:id="rId31"/>
    <p:sldId id="384" r:id="rId32"/>
    <p:sldId id="353" r:id="rId33"/>
    <p:sldId id="400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7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3D0DC-05D5-4899-997C-4EE71B979BA1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935DD-7AC4-4B5E-98AC-85D17C1E03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3D0DC-05D5-4899-997C-4EE71B979BA1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935DD-7AC4-4B5E-98AC-85D17C1E03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3D0DC-05D5-4899-997C-4EE71B979BA1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935DD-7AC4-4B5E-98AC-85D17C1E03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6EF8E-0413-4B6C-B8B2-71DE619846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3D0DC-05D5-4899-997C-4EE71B979BA1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935DD-7AC4-4B5E-98AC-85D17C1E03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3D0DC-05D5-4899-997C-4EE71B979BA1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935DD-7AC4-4B5E-98AC-85D17C1E03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3D0DC-05D5-4899-997C-4EE71B979BA1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935DD-7AC4-4B5E-98AC-85D17C1E03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3D0DC-05D5-4899-997C-4EE71B979BA1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935DD-7AC4-4B5E-98AC-85D17C1E03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3D0DC-05D5-4899-997C-4EE71B979BA1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935DD-7AC4-4B5E-98AC-85D17C1E03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3D0DC-05D5-4899-997C-4EE71B979BA1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935DD-7AC4-4B5E-98AC-85D17C1E03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3D0DC-05D5-4899-997C-4EE71B979BA1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935DD-7AC4-4B5E-98AC-85D17C1E03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3D0DC-05D5-4899-997C-4EE71B979BA1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1D935DD-7AC4-4B5E-98AC-85D17C1E03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213D0DC-05D5-4899-997C-4EE71B979BA1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1D935DD-7AC4-4B5E-98AC-85D17C1E03E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1\&#1052;&#1086;&#1080;%20&#1076;&#1086;&#1082;&#1091;&#1084;&#1077;&#1085;&#1090;&#1099;\25%20&#1084;&#1072;&#1103;\&#1047;&#1074;&#1091;&#1082;%20&#1079;&#1072;&#1087;&#1080;&#1089;&#1080;\&#1044;&#1077;&#1074;&#1091;&#1096;&#1082;&#1080;.wav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Documents%20and%20Settings\1\&#1052;&#1086;&#1080;%20&#1076;&#1086;&#1082;&#1091;&#1084;&#1077;&#1085;&#1090;&#1099;\25%20&#1084;&#1072;&#1103;\&#1047;&#1074;&#1091;&#1082;%20&#1079;&#1072;&#1087;&#1080;&#1089;&#1080;\&#1047;&#1072;&#1085;&#1100;&#1082;&#1086;&#1074;%20&#1040;.&#1042;.wav" TargetMode="External"/><Relationship Id="rId1" Type="http://schemas.openxmlformats.org/officeDocument/2006/relationships/audio" Target="file:///C:\Documents%20and%20Settings\1\&#1052;&#1086;&#1080;%20&#1076;&#1086;&#1082;&#1091;&#1084;&#1077;&#1085;&#1090;&#1099;\&#1076;&#1083;&#1103;%20&#1044;&#1072;&#1096;&#1080;\&#1047;&#1074;&#1091;&#1082;%20&#1079;&#1072;&#1087;&#1080;&#1089;&#1080;\&#1047;&#1072;&#1085;&#1100;&#1082;&#1086;&#1074;%20&#1040;.&#1042;.wav" TargetMode="External"/><Relationship Id="rId5" Type="http://schemas.openxmlformats.org/officeDocument/2006/relationships/image" Target="../media/image39.jpe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1\&#1052;&#1086;&#1080;%20&#1076;&#1086;&#1082;&#1091;&#1084;&#1077;&#1085;&#1090;&#1099;\25%20&#1084;&#1072;&#1103;\&#1047;&#1074;&#1091;&#1082;%20&#1079;&#1072;&#1087;&#1080;&#1089;&#1080;\&#1085;&#1072;&#1096;&#1080;%20&#1084;&#1099;&#1089;&#1083;&#1080;.wav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266" name="Picture 2" descr="C:\Documents and Settings\1\Мои документы\для Даши\Новая папка (2)\День знаний 2011 0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1071546"/>
            <a:ext cx="9144001" cy="5786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F:\Даша\2012-05-02\Изображение0005 - копия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5984" y="0"/>
            <a:ext cx="3894619" cy="6858000"/>
          </a:xfrm>
          <a:prstGeom prst="rect">
            <a:avLst/>
          </a:prstGeom>
          <a:noFill/>
        </p:spPr>
      </p:pic>
      <p:pic>
        <p:nvPicPr>
          <p:cNvPr id="4099" name="Picture 3" descr="F:\Даша\2012-05-02\Изображение0005 - копия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785850" y="0"/>
            <a:ext cx="3158527" cy="6858000"/>
          </a:xfrm>
          <a:prstGeom prst="rect">
            <a:avLst/>
          </a:prstGeom>
          <a:noFill/>
        </p:spPr>
      </p:pic>
      <p:pic>
        <p:nvPicPr>
          <p:cNvPr id="4100" name="Picture 4" descr="F:\Даша\Копия getImageCA9RUZZ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0"/>
            <a:ext cx="432126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F:\Даша\2012-05-02\Изображение00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673979" y="1326251"/>
            <a:ext cx="6858002" cy="4205496"/>
          </a:xfrm>
          <a:prstGeom prst="rect">
            <a:avLst/>
          </a:prstGeom>
          <a:noFill/>
        </p:spPr>
      </p:pic>
      <p:pic>
        <p:nvPicPr>
          <p:cNvPr id="7" name="Picture 3" descr="F:\Даша\IMG_098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4337850" y="1234281"/>
            <a:ext cx="6858000" cy="4389437"/>
          </a:xfrm>
          <a:prstGeom prst="rect">
            <a:avLst/>
          </a:prstGeom>
          <a:noFill/>
        </p:spPr>
      </p:pic>
      <p:pic>
        <p:nvPicPr>
          <p:cNvPr id="5124" name="Picture 4" descr="F:\Даша\2012-05-02\Изображение0006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857232"/>
            <a:ext cx="2143140" cy="4929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F:\Даша\2012-05-02\Изображение00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1928794" y="-261874"/>
            <a:ext cx="4357718" cy="7119874"/>
          </a:xfrm>
          <a:prstGeom prst="rect">
            <a:avLst/>
          </a:prstGeom>
          <a:noFill/>
        </p:spPr>
      </p:pic>
      <p:pic>
        <p:nvPicPr>
          <p:cNvPr id="9" name="Picture 3" descr="F:\Даша\2012-05-02\каы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-1967452" y="1967451"/>
            <a:ext cx="6858000" cy="2923097"/>
          </a:xfrm>
          <a:prstGeom prst="rect">
            <a:avLst/>
          </a:prstGeom>
          <a:noFill/>
        </p:spPr>
      </p:pic>
      <p:pic>
        <p:nvPicPr>
          <p:cNvPr id="10" name="Picture 3" descr="C:\Documents and Settings\1\Мои документы\для Даши\Новая папка (2)\SAM_0370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43636" y="0"/>
            <a:ext cx="3000364" cy="69008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Documents and Settings\1\Рабочий стол\для Даши\12\0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0"/>
            <a:ext cx="3837214" cy="6858000"/>
          </a:xfrm>
          <a:prstGeom prst="rect">
            <a:avLst/>
          </a:prstGeom>
          <a:noFill/>
        </p:spPr>
      </p:pic>
      <p:pic>
        <p:nvPicPr>
          <p:cNvPr id="5123" name="Picture 3" descr="C:\Documents and Settings\1\Мои документы\для Даши\фото\даша\001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43240" y="0"/>
            <a:ext cx="3000396" cy="6858000"/>
          </a:xfrm>
          <a:prstGeom prst="rect">
            <a:avLst/>
          </a:prstGeom>
          <a:noFill/>
        </p:spPr>
      </p:pic>
      <p:pic>
        <p:nvPicPr>
          <p:cNvPr id="5124" name="Picture 4" descr="F:\Даша\IMG_0343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29322" y="0"/>
            <a:ext cx="321467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1\Рабочий стол\Новая папка\фото для газеты\Копия (5) Копия 0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-1"/>
            <a:ext cx="3214710" cy="7347857"/>
          </a:xfrm>
          <a:prstGeom prst="rect">
            <a:avLst/>
          </a:prstGeom>
          <a:noFill/>
        </p:spPr>
      </p:pic>
      <p:pic>
        <p:nvPicPr>
          <p:cNvPr id="1026" name="Picture 2" descr="F:\Даша\2012-05-02\исмисм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-2229101" y="2229101"/>
            <a:ext cx="6858000" cy="2399798"/>
          </a:xfrm>
          <a:prstGeom prst="rect">
            <a:avLst/>
          </a:prstGeom>
          <a:noFill/>
        </p:spPr>
      </p:pic>
      <p:pic>
        <p:nvPicPr>
          <p:cNvPr id="6" name="Picture 2" descr="F:\Даша\IMG_097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72132" y="0"/>
            <a:ext cx="450056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1\Рабочий стол\Новая папка\фото для газеты\Копия Копия 0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71734" y="0"/>
            <a:ext cx="5468325" cy="5572140"/>
          </a:xfrm>
          <a:prstGeom prst="rect">
            <a:avLst/>
          </a:prstGeom>
          <a:noFill/>
        </p:spPr>
      </p:pic>
      <p:pic>
        <p:nvPicPr>
          <p:cNvPr id="3074" name="Picture 2" descr="F:\Даша\IMG_097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4321990" y="1035827"/>
            <a:ext cx="6858000" cy="4786346"/>
          </a:xfrm>
          <a:prstGeom prst="rect">
            <a:avLst/>
          </a:prstGeom>
          <a:noFill/>
        </p:spPr>
      </p:pic>
      <p:pic>
        <p:nvPicPr>
          <p:cNvPr id="6" name="Рисунок 5" descr="C:\Documents and Settings\1\Мои документы\фотографии\сборные фото\День детства\Изображение 054.jpg"/>
          <p:cNvPicPr/>
          <p:nvPr/>
        </p:nvPicPr>
        <p:blipFill>
          <a:blip r:embed="rId4" cstate="email"/>
          <a:srcRect t="-2"/>
          <a:stretch>
            <a:fillRect/>
          </a:stretch>
        </p:blipFill>
        <p:spPr bwMode="auto">
          <a:xfrm>
            <a:off x="2571736" y="0"/>
            <a:ext cx="38576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0" name="Picture 2" descr="C:\Documents and Settings\1\Мои документы\для Даши\фото\Копия (3) Копия 0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94903"/>
            <a:ext cx="3571900" cy="6063097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" name="Picture 2" descr="F:\2012\11\Копия 00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28377" y="1142984"/>
            <a:ext cx="3615623" cy="5715016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Picture 2" descr="C:\Documents and Settings\1\Мои документы\для Даши\фото\Копия 001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 bwMode="auto">
          <a:xfrm>
            <a:off x="3143240" y="0"/>
            <a:ext cx="3071834" cy="50711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1" name="Picture 3" descr="C:\Documents and Settings\1\Рабочий стол\для Даши\Новая папка (2)\День знаний 2011 05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85790"/>
            <a:ext cx="9144000" cy="70437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на уроке  истории</a:t>
            </a:r>
            <a:endParaRPr lang="ru-RU" dirty="0"/>
          </a:p>
        </p:txBody>
      </p:sp>
      <p:pic>
        <p:nvPicPr>
          <p:cNvPr id="4" name="Picture 2" descr="J:\2012\фотки\010920117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428660" y="0"/>
            <a:ext cx="978700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песня</a:t>
            </a:r>
            <a:endParaRPr lang="ru-RU" dirty="0"/>
          </a:p>
        </p:txBody>
      </p:sp>
      <p:pic>
        <p:nvPicPr>
          <p:cNvPr id="6146" name="Picture 2" descr="C:\Documents and Settings\1\Рабочий стол\для Даши\фото класс11\00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33150"/>
            <a:ext cx="9144000" cy="70911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1\Мои документы\для Даши\фотки\DSCF251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785850" y="-428652"/>
            <a:ext cx="5552681" cy="7286652"/>
          </a:xfrm>
          <a:prstGeom prst="rect">
            <a:avLst/>
          </a:prstGeom>
          <a:noFill/>
        </p:spPr>
      </p:pic>
      <p:pic>
        <p:nvPicPr>
          <p:cNvPr id="5" name="Picture 2" descr="C:\Documents and Settings\1\Мои документы\для Даши\Новая папка (2)\Осенний бал 04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6250" y="-357214"/>
            <a:ext cx="4357750" cy="8860721"/>
          </a:xfrm>
          <a:prstGeom prst="rect">
            <a:avLst/>
          </a:prstGeom>
          <a:noFill/>
        </p:spPr>
      </p:pic>
      <p:pic>
        <p:nvPicPr>
          <p:cNvPr id="7" name="Девушки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Documents and Settings\1\Рабочий стол\для Даши\11\0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5984" y="0"/>
            <a:ext cx="503131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F:\Даша\getImageCA9RUZZ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-357214"/>
            <a:ext cx="5297575" cy="75009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фото</a:t>
            </a:r>
            <a:endParaRPr lang="ru-RU" dirty="0"/>
          </a:p>
        </p:txBody>
      </p:sp>
      <p:pic>
        <p:nvPicPr>
          <p:cNvPr id="4" name="Заньков А.В.wav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8572528" y="1785926"/>
            <a:ext cx="304800" cy="304800"/>
          </a:xfrm>
          <a:prstGeom prst="rect">
            <a:avLst/>
          </a:prstGeom>
        </p:spPr>
      </p:pic>
      <p:pic>
        <p:nvPicPr>
          <p:cNvPr id="5" name="Содержимое 3" descr="dscf1091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-142908" y="-214315"/>
            <a:ext cx="9429752" cy="7072315"/>
          </a:xfrm>
          <a:prstGeom prst="rect">
            <a:avLst/>
          </a:prstGeom>
        </p:spPr>
      </p:pic>
      <p:pic>
        <p:nvPicPr>
          <p:cNvPr id="7" name="Заньков А.В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 cstate="email"/>
          <a:stretch>
            <a:fillRect/>
          </a:stretch>
        </p:blipFill>
        <p:spPr>
          <a:xfrm>
            <a:off x="7929586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36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3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Слайды вы школьники</a:t>
            </a:r>
            <a:endParaRPr lang="ru-RU" dirty="0"/>
          </a:p>
        </p:txBody>
      </p:sp>
      <p:pic>
        <p:nvPicPr>
          <p:cNvPr id="3074" name="Picture 2" descr="C:\Documents and Settings\1\Мои документы\для Даши\Новая папка (2)\Подготовка к Дню учителя 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00232" y="0"/>
            <a:ext cx="471487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1\Мои документы\для Даши\Новая папка (2)\Подготовка к Дню учителя 0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5984" y="-357214"/>
            <a:ext cx="4929222" cy="7215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1\Мои документы\для Даши\Новая папка (2)\День учителя 0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50122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1\Мои документы\для Даши\Новая папка (2)\Подготовка к Дню учителя 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71604" y="-428652"/>
            <a:ext cx="5855249" cy="76607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1\Мои документы\для Даши\Новая папка (2)\Подготовка к Дню учителя 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3216" y="-448488"/>
            <a:ext cx="9030784" cy="7306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1\Мои документы\для Даши\Новая папка (2)\День школы 2012 0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5984" y="0"/>
            <a:ext cx="4929222" cy="68892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Ответное слово </a:t>
            </a:r>
            <a:r>
              <a:rPr lang="ru-RU" dirty="0" err="1" smtClean="0"/>
              <a:t>кл</a:t>
            </a:r>
            <a:r>
              <a:rPr lang="ru-RU" dirty="0" smtClean="0"/>
              <a:t> р.</a:t>
            </a:r>
            <a:endParaRPr lang="ru-RU" dirty="0"/>
          </a:p>
        </p:txBody>
      </p:sp>
      <p:pic>
        <p:nvPicPr>
          <p:cNvPr id="16386" name="Picture 2" descr="C:\Documents and Settings\1\Рабочий стол\для Даши\Новая папка (2)\SAM_03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425480" y="0"/>
            <a:ext cx="956948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Picture 2" descr="C:\Documents and Settings\1\Мои документы\для Даши\фотки\DSCF25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071734" y="-1143032"/>
            <a:ext cx="13054291" cy="9301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D:\фотографии\фото школа\2011-2012гг\День учителя\День учителя 0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75846"/>
            <a:ext cx="9245129" cy="69338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4" name="Picture 2" descr="C:\Documents and Settings\1\Мои документы\для Даши\фотки\0109201174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Documents and Settings\1\Мои документы\для Даши\Новая папка (2)\Осенний бал 1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42978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F:\Даша\IMG_09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Documents and Settings\1\Мои документы\для Даши\фотки\0109201171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214338"/>
            <a:ext cx="9358346" cy="7572428"/>
          </a:xfrm>
          <a:prstGeom prst="rect">
            <a:avLst/>
          </a:prstGeom>
          <a:noFill/>
        </p:spPr>
      </p:pic>
      <p:pic>
        <p:nvPicPr>
          <p:cNvPr id="7" name="наши мысли.wav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8001024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9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 на уроке</a:t>
            </a:r>
            <a:endParaRPr lang="ru-RU" dirty="0"/>
          </a:p>
        </p:txBody>
      </p:sp>
      <p:pic>
        <p:nvPicPr>
          <p:cNvPr id="4" name="Содержимое 3" descr="IMG_012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-189401"/>
            <a:ext cx="9396536" cy="70474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G:\2012\Педколлектив\DSCF10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85776"/>
            <a:ext cx="9144000" cy="7143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 на консультации</a:t>
            </a:r>
            <a:endParaRPr lang="ru-RU" dirty="0"/>
          </a:p>
        </p:txBody>
      </p:sp>
      <p:pic>
        <p:nvPicPr>
          <p:cNvPr id="4" name="Содержимое 3" descr="IMG_013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 на уроке</a:t>
            </a:r>
            <a:endParaRPr lang="ru-RU" dirty="0"/>
          </a:p>
        </p:txBody>
      </p:sp>
      <p:pic>
        <p:nvPicPr>
          <p:cNvPr id="3074" name="Picture 2" descr="F:\Даша\IMG_01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428604"/>
            <a:ext cx="773801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600" b="1" i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Мы первоклассники</a:t>
            </a:r>
            <a:endParaRPr lang="ru-RU" sz="6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074" name="Picture 2" descr="C:\Documents and Settings\1\Рабочий стол\для Даши\фото класс11\00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0232315" cy="7138537"/>
          </a:xfrm>
          <a:prstGeom prst="rect">
            <a:avLst/>
          </a:prstGeom>
          <a:noFill/>
        </p:spPr>
      </p:pic>
      <p:sp>
        <p:nvSpPr>
          <p:cNvPr id="5" name="Блок-схема: перфолента 4"/>
          <p:cNvSpPr/>
          <p:nvPr/>
        </p:nvSpPr>
        <p:spPr>
          <a:xfrm>
            <a:off x="1000100" y="571480"/>
            <a:ext cx="6215106" cy="100013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Мы первоклассники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949</TotalTime>
  <Words>27</Words>
  <Application>Microsoft Office PowerPoint</Application>
  <PresentationFormat>Экран (4:3)</PresentationFormat>
  <Paragraphs>10</Paragraphs>
  <Slides>33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Поток</vt:lpstr>
      <vt:lpstr>Слайд 1</vt:lpstr>
      <vt:lpstr>Слайд 2</vt:lpstr>
      <vt:lpstr>Слайд 3</vt:lpstr>
      <vt:lpstr>Слайд 4</vt:lpstr>
      <vt:lpstr>Вы на уроке</vt:lpstr>
      <vt:lpstr>Слайд 6</vt:lpstr>
      <vt:lpstr>Вы на консультации</vt:lpstr>
      <vt:lpstr>Вы на уроке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Мы на уроке  истории</vt:lpstr>
      <vt:lpstr>песня</vt:lpstr>
      <vt:lpstr>Слайд 20</vt:lpstr>
      <vt:lpstr>Слайд 21</vt:lpstr>
      <vt:lpstr>фото</vt:lpstr>
      <vt:lpstr>Слайды вы школьники</vt:lpstr>
      <vt:lpstr>Слайд 24</vt:lpstr>
      <vt:lpstr>Слайд 25</vt:lpstr>
      <vt:lpstr>Слайд 26</vt:lpstr>
      <vt:lpstr>Слайд 27</vt:lpstr>
      <vt:lpstr>Слайд 28</vt:lpstr>
      <vt:lpstr>Ответное слово кл р.</vt:lpstr>
      <vt:lpstr>Слайд 30</vt:lpstr>
      <vt:lpstr>Слайд 31</vt:lpstr>
      <vt:lpstr>Слайд 32</vt:lpstr>
      <vt:lpstr>Слайд 33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Последний звонок</dc:title>
  <dc:creator>1</dc:creator>
  <cp:lastModifiedBy>1</cp:lastModifiedBy>
  <cp:revision>102</cp:revision>
  <dcterms:created xsi:type="dcterms:W3CDTF">2012-04-22T07:54:41Z</dcterms:created>
  <dcterms:modified xsi:type="dcterms:W3CDTF">2012-06-05T16:00:00Z</dcterms:modified>
</cp:coreProperties>
</file>