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707" r:id="rId2"/>
    <p:sldMasterId id="214748373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1800">
              <a:latin typeface="Arial" pitchFamily="34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>
              <a:latin typeface="Arial" pitchFamily="34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 smtClean="0"/>
              <a:t>Образец подзаголовка</a:t>
            </a:r>
            <a:endParaRPr lang="ru-RU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6A5A7-3D5B-48A6-A989-C2D6689BCEC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7C1EAB52-9A9E-41C0-B0E8-323F5E76E48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Arial" charset="0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Arial" charset="0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Arial" charset="0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Arial" charset="0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29946B1-D484-4578-8070-5DF48B6667DF}" type="datetimeFigureOut">
              <a:rPr lang="ru-RU" smtClean="0"/>
              <a:pPr/>
              <a:t>21.09.2013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323AF84-69B3-4667-874B-FC4D220482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728" y="714356"/>
            <a:ext cx="72390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Презентация к уроку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     теме     	«Частицы»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Рисунки\Изображение\Изображение 12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786058"/>
            <a:ext cx="4512733" cy="33845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0166" y="428604"/>
            <a:ext cx="7270652" cy="92869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Частица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служебная часть речи, которая вносит    различные оттенки значения в предложение или служит для образования форм слова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Разряды частиц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Формообразующие частицы служат для образования форм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слова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-Условного наклонения (БЫ. Б)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-Повелительного наклонения (ДА, ДАВАЙ, ДАВАЙТЕ, ПУСТЬ, ПУСКАЙ)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-Степеней сравнения прилагательных (БОЛЕЕ, МЕНЕЕ, САМЫЙ)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-Степеней сравнения наречий (БОЛЕЕ, МЕНЕЕ, САМЫЙ)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214942" y="1643050"/>
            <a:ext cx="3520440" cy="459740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u="sng" dirty="0" smtClean="0"/>
              <a:t>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Смысловые частицы вносят различные смысловые оттенки в предложение, выражают чувства и отношение  говорящего к тому, о чем говорится в предложении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-вопрос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-восклицание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-указание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-сомнение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-уточнение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-усиление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-отрицание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-смягчение требования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00166" y="357166"/>
            <a:ext cx="7239000" cy="6800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Формообразующие частицы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*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здравствует солнце!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скроется тьма!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(А.С.Пушкин)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*Мама! С именем этим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хотел подняться в ракете…(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К.Ибряев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Пусть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меня научат.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*Приехали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сегодня артисты.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Пускай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мальчики встретят артистов у ворот школы.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Давайте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включим в программу вечера народные  песни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85728"/>
            <a:ext cx="72390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Смысловые частицы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5000" y="1402372"/>
            <a:ext cx="7239000" cy="54556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Вопрос (ЛИ, РАЗВЕ, НЕУЖЕЛИ)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-Восклицание (ЧТО ЗА, КАК)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-Указание (ВОТ (А ВОТ), ВОН (А ВОН) 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-Сомнение (ВРЯД ЛИ, ЕДВА ЛИ)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-Уточнение ( ИМЕННО, КАК РАЗ)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-Выделение, ограничение ( ТОЛЬКО, ЛИШЬ, ИСКЛЮЧИТЕЛЬНО, ПОЧТИ)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-Усиление ( ДАЖЕ, ДАЖЕ И, НИ , И, ЖЕ, ВЕДЬ, УЖ, ВСЕ, ВСЕ-ТАКИ, -ТО)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-Отрицание (НЕ,НИ)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-Смягчение требования (-КА)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42048" cy="50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Написание частиц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00100" y="3571876"/>
            <a:ext cx="3520440" cy="2824162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Прочитай то же стихотворение,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которым ты выступал на вечере.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партах ни царапинки.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сводили с них глаз.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Понравился ли тебе фильм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929190" y="3571876"/>
            <a:ext cx="3520440" cy="2824162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мы –то старались!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Задачу –то решил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Решил –то быстро.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Вскипяти 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чай!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1000100" y="1000108"/>
            <a:ext cx="3520440" cy="3286148"/>
          </a:xfrm>
          <a:ln>
            <a:solidFill>
              <a:srgbClr val="FFC000"/>
            </a:solidFill>
          </a:ln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Раздельное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*Частицы   БЫ, ЛИ, ЖЕ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*Частицы   НЕ, 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929190" y="1000108"/>
            <a:ext cx="3520440" cy="2571768"/>
          </a:xfrm>
          <a:ln>
            <a:solidFill>
              <a:srgbClr val="FFC000"/>
            </a:solidFill>
          </a:ln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Дефисное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*Частица   –ТО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*Частица   –КА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с глаголами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242048" cy="10001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Отрицательные частицы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и    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ни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1428728" y="1714488"/>
            <a:ext cx="3657600" cy="46634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Частица НЕ придает отрицательное значение всему предложению или отдельным его членам.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бывать этому.</a:t>
            </a: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 лесом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большой, а маленький овраг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5286380" y="1714488"/>
            <a:ext cx="3657600" cy="46634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Частица НИ служит для выражения отрицания в предложениях без подлежащего.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Кругом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деревца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усиления отрицания, которое выражено частицей НЕ или словом НЕТ.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  слышно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звука.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Нет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кустика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 выражения утверждения после слов КТО, ЧТО, КАК, КУДА…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Куда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поеду, всюду встречаю друзей.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Морфологический разбор       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частицы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728" y="1714488"/>
            <a:ext cx="7498080" cy="4800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Часть речи. Общее значение.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Разряд.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Образец разбора: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Крепкую дружбу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топором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разрубишь.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частица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1.Доп. значение усиления.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2.Смысловая (усиление).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частица.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1.Доп.значение отрицания.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2.Смысловая (отрицательная).</a:t>
            </a:r>
          </a:p>
        </p:txBody>
      </p:sp>
      <p:pic>
        <p:nvPicPr>
          <p:cNvPr id="4" name="Picture 2" descr="book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4000504"/>
            <a:ext cx="2449512" cy="2087562"/>
          </a:xfrm>
          <a:prstGeom prst="rect">
            <a:avLst/>
          </a:prstGeom>
          <a:noFill/>
        </p:spPr>
      </p:pic>
      <p:pic>
        <p:nvPicPr>
          <p:cNvPr id="7" name="Picture 3" descr="V25ANI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4500570"/>
            <a:ext cx="857250" cy="8572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2_Край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E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231</TotalTime>
  <Words>482</Words>
  <Application>Microsoft Office PowerPoint</Application>
  <PresentationFormat>Экран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Тема2</vt:lpstr>
      <vt:lpstr>2_Край</vt:lpstr>
      <vt:lpstr>Солнцестояние</vt:lpstr>
      <vt:lpstr>Презентация к уроку  по     теме      «Частицы»</vt:lpstr>
      <vt:lpstr>Частица - служебная часть речи, которая вносит    различные оттенки значения в предложение или служит для образования форм слова                                     Разряды частиц</vt:lpstr>
      <vt:lpstr>Формообразующие частицы</vt:lpstr>
      <vt:lpstr>     Смысловые частицы</vt:lpstr>
      <vt:lpstr>       Написание частиц</vt:lpstr>
      <vt:lpstr>    Отрицательные частицы                 не     и     ни</vt:lpstr>
      <vt:lpstr>Морфологический разбор               частицы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Курильская</cp:lastModifiedBy>
  <cp:revision>21</cp:revision>
  <dcterms:created xsi:type="dcterms:W3CDTF">2011-08-22T05:46:36Z</dcterms:created>
  <dcterms:modified xsi:type="dcterms:W3CDTF">2013-09-21T20:12:15Z</dcterms:modified>
</cp:coreProperties>
</file>