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20FE-A133-4A95-8021-CDC12FEF4757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748E4D-F4B0-4EB0-AEDA-31043CBEA51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20FE-A133-4A95-8021-CDC12FEF4757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8E4D-F4B0-4EB0-AEDA-31043CBEA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20FE-A133-4A95-8021-CDC12FEF4757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8E4D-F4B0-4EB0-AEDA-31043CBEA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9720FE-A133-4A95-8021-CDC12FEF4757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D748E4D-F4B0-4EB0-AEDA-31043CBEA51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20FE-A133-4A95-8021-CDC12FEF4757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8E4D-F4B0-4EB0-AEDA-31043CBEA5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20FE-A133-4A95-8021-CDC12FEF4757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8E4D-F4B0-4EB0-AEDA-31043CBEA5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8E4D-F4B0-4EB0-AEDA-31043CBEA5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20FE-A133-4A95-8021-CDC12FEF4757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20FE-A133-4A95-8021-CDC12FEF4757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8E4D-F4B0-4EB0-AEDA-31043CBEA51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20FE-A133-4A95-8021-CDC12FEF4757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48E4D-F4B0-4EB0-AEDA-31043CBEA5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9720FE-A133-4A95-8021-CDC12FEF4757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748E4D-F4B0-4EB0-AEDA-31043CBEA5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20FE-A133-4A95-8021-CDC12FEF4757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748E4D-F4B0-4EB0-AEDA-31043CBEA51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9720FE-A133-4A95-8021-CDC12FEF4757}" type="datetimeFigureOut">
              <a:rPr lang="ru-RU" smtClean="0"/>
              <a:t>05.04.2010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D748E4D-F4B0-4EB0-AEDA-31043CBEA51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14290"/>
            <a:ext cx="7654044" cy="66437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095465">
            <a:off x="-79123" y="659165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Сталинградская битва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x_22de56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71480"/>
            <a:ext cx="7620052" cy="5715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336ee0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4214830" cy="5608065"/>
          </a:xfrm>
          <a:prstGeom prst="rect">
            <a:avLst/>
          </a:prstGeom>
        </p:spPr>
      </p:pic>
      <p:pic>
        <p:nvPicPr>
          <p:cNvPr id="3" name="Рисунок 2" descr="x_14921f6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432" y="2786058"/>
            <a:ext cx="5086345" cy="3814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_8ec691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1"/>
            <a:ext cx="4572032" cy="3429024"/>
          </a:xfrm>
          <a:prstGeom prst="rect">
            <a:avLst/>
          </a:prstGeom>
        </p:spPr>
      </p:pic>
      <p:pic>
        <p:nvPicPr>
          <p:cNvPr id="3" name="Рисунок 2" descr="x_d43166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928934"/>
            <a:ext cx="4895844" cy="3671884"/>
          </a:xfrm>
          <a:prstGeom prst="rect">
            <a:avLst/>
          </a:prstGeom>
        </p:spPr>
      </p:pic>
      <p:pic>
        <p:nvPicPr>
          <p:cNvPr id="4" name="Рисунок 3" descr="4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0"/>
            <a:ext cx="3809995" cy="2857496"/>
          </a:xfrm>
          <a:prstGeom prst="rect">
            <a:avLst/>
          </a:prstGeom>
        </p:spPr>
      </p:pic>
      <p:pic>
        <p:nvPicPr>
          <p:cNvPr id="5" name="Рисунок 4" descr="photo_2009_8_23_22_48_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786190"/>
            <a:ext cx="3738562" cy="2803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19" y="214292"/>
            <a:ext cx="4857781" cy="3643336"/>
          </a:xfrm>
          <a:prstGeom prst="rect">
            <a:avLst/>
          </a:prstGeom>
        </p:spPr>
      </p:pic>
      <p:pic>
        <p:nvPicPr>
          <p:cNvPr id="3" name="Рисунок 2" descr="x_727de9e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000240"/>
            <a:ext cx="3429000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27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42852"/>
            <a:ext cx="7375847" cy="6408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4F4F4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</TotalTime>
  <Words>2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1</cp:revision>
  <dcterms:created xsi:type="dcterms:W3CDTF">2010-04-05T18:05:26Z</dcterms:created>
  <dcterms:modified xsi:type="dcterms:W3CDTF">2010-04-05T18:07:15Z</dcterms:modified>
</cp:coreProperties>
</file>