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C1A0B5-CA29-4114-8F58-F3EA538148A1}" type="datetimeFigureOut">
              <a:rPr lang="ru-RU" smtClean="0"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6ACD3D-7C68-4C72-8156-20604E5061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.KERNEL\Local Settings\Temporary Internet Files\Content.IE5\QSY3VGI3\MCj044135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-2071726"/>
            <a:ext cx="7786742" cy="80724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1000108"/>
            <a:ext cx="4889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relaxedInset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Петров Петр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Рисунок 7" descr="img0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303118"/>
            <a:ext cx="3071834" cy="4554882"/>
          </a:xfrm>
          <a:prstGeom prst="rect">
            <a:avLst/>
          </a:prstGeom>
        </p:spPr>
      </p:pic>
      <p:pic>
        <p:nvPicPr>
          <p:cNvPr id="9" name="Рисунок 8" descr="img06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2257412"/>
            <a:ext cx="2975047" cy="4600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0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00042"/>
            <a:ext cx="7123182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00108"/>
            <a:ext cx="7438286" cy="4629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0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84064" cy="3456432"/>
          </a:xfrm>
          <a:prstGeom prst="rect">
            <a:avLst/>
          </a:prstGeom>
        </p:spPr>
      </p:pic>
      <p:pic>
        <p:nvPicPr>
          <p:cNvPr id="4" name="Рисунок 3" descr="img0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3000372"/>
            <a:ext cx="4974336" cy="3529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4F4F4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2</cp:revision>
  <dcterms:created xsi:type="dcterms:W3CDTF">2010-04-06T16:47:56Z</dcterms:created>
  <dcterms:modified xsi:type="dcterms:W3CDTF">2010-04-06T17:07:16Z</dcterms:modified>
</cp:coreProperties>
</file>